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Space Mono"/>
      <p:regular r:id="rId20"/>
      <p:bold r:id="rId21"/>
      <p:italic r:id="rId22"/>
      <p:boldItalic r:id="rId23"/>
    </p:embeddedFont>
    <p:embeddedFont>
      <p:font typeface="Raleway"/>
      <p:regular r:id="rId24"/>
      <p:bold r:id="rId25"/>
      <p:italic r:id="rId26"/>
      <p:boldItalic r:id="rId27"/>
    </p:embeddedFont>
    <p:embeddedFont>
      <p:font typeface="Pixelify Sans"/>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paceMono-regular.fntdata"/><Relationship Id="rId22" Type="http://schemas.openxmlformats.org/officeDocument/2006/relationships/font" Target="fonts/SpaceMono-italic.fntdata"/><Relationship Id="rId21" Type="http://schemas.openxmlformats.org/officeDocument/2006/relationships/font" Target="fonts/SpaceMono-bold.fntdata"/><Relationship Id="rId24" Type="http://schemas.openxmlformats.org/officeDocument/2006/relationships/font" Target="fonts/Raleway-regular.fntdata"/><Relationship Id="rId23" Type="http://schemas.openxmlformats.org/officeDocument/2006/relationships/font" Target="fonts/Space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PixelifySans-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ixelifySans-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b0054e9a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b0054e9a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b0054e9a25_4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b0054e9a25_4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b0054e9a25_4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b0054e9a25_4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b0054e9a25_4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b0054e9a25_4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b0054e9a25_4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b0054e9a25_4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b0054e9a25_4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b0054e9a25_4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b0054e9a25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b0054e9a25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b0054e9a25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b0054e9a25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b0054e9a25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b0054e9a25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b0054e9a25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b0054e9a25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b0054e9a25_4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b0054e9a25_4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b0054e9a25_4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b0054e9a25_4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b0054e9a25_4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0054e9a25_4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b0054e9a25_4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b0054e9a25_4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2151899103 (1).jpg"/>
          <p:cNvPicPr preferRelativeResize="0"/>
          <p:nvPr/>
        </p:nvPicPr>
        <p:blipFill rotWithShape="1">
          <a:blip r:embed="rId2">
            <a:alphaModFix amt="90000"/>
          </a:blip>
          <a:srcRect b="835" l="0" r="0" t="826"/>
          <a:stretch/>
        </p:blipFill>
        <p:spPr>
          <a:xfrm>
            <a:off x="-150" y="0"/>
            <a:ext cx="9144000" cy="5143501"/>
          </a:xfrm>
          <a:prstGeom prst="rect">
            <a:avLst/>
          </a:prstGeom>
          <a:noFill/>
          <a:ln>
            <a:noFill/>
          </a:ln>
        </p:spPr>
      </p:pic>
      <p:sp>
        <p:nvSpPr>
          <p:cNvPr id="10" name="Google Shape;10;p2"/>
          <p:cNvSpPr txBox="1"/>
          <p:nvPr>
            <p:ph type="ctrTitle"/>
          </p:nvPr>
        </p:nvSpPr>
        <p:spPr>
          <a:xfrm>
            <a:off x="1107900" y="1371600"/>
            <a:ext cx="6951300" cy="24003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676300" y="3975825"/>
            <a:ext cx="6654900" cy="9390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pic>
        <p:nvPicPr>
          <p:cNvPr id="51" name="Google Shape;51;p11" title="2151899128.jpg"/>
          <p:cNvPicPr preferRelativeResize="0"/>
          <p:nvPr/>
        </p:nvPicPr>
        <p:blipFill rotWithShape="1">
          <a:blip r:embed="rId2">
            <a:alphaModFix amt="90000"/>
          </a:blip>
          <a:srcRect b="835" l="0" r="0" t="826"/>
          <a:stretch/>
        </p:blipFill>
        <p:spPr>
          <a:xfrm>
            <a:off x="0" y="0"/>
            <a:ext cx="9144000" cy="5143501"/>
          </a:xfrm>
          <a:prstGeom prst="rect">
            <a:avLst/>
          </a:prstGeom>
          <a:noFill/>
          <a:ln>
            <a:noFill/>
          </a:ln>
        </p:spPr>
      </p:pic>
      <p:sp>
        <p:nvSpPr>
          <p:cNvPr id="52" name="Google Shape;52;p11"/>
          <p:cNvSpPr txBox="1"/>
          <p:nvPr>
            <p:ph hasCustomPrompt="1" type="title"/>
          </p:nvPr>
        </p:nvSpPr>
        <p:spPr>
          <a:xfrm>
            <a:off x="1284000" y="2172000"/>
            <a:ext cx="6576000" cy="79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 name="Google Shape;53;p11"/>
          <p:cNvSpPr txBox="1"/>
          <p:nvPr>
            <p:ph idx="1" type="subTitle"/>
          </p:nvPr>
        </p:nvSpPr>
        <p:spPr>
          <a:xfrm>
            <a:off x="3486150" y="228600"/>
            <a:ext cx="2171700" cy="1171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55" name="Shape 55"/>
        <p:cNvGrpSpPr/>
        <p:nvPr/>
      </p:nvGrpSpPr>
      <p:grpSpPr>
        <a:xfrm>
          <a:off x="0" y="0"/>
          <a:ext cx="0" cy="0"/>
          <a:chOff x="0" y="0"/>
          <a:chExt cx="0" cy="0"/>
        </a:xfrm>
      </p:grpSpPr>
      <p:grpSp>
        <p:nvGrpSpPr>
          <p:cNvPr id="56" name="Google Shape;56;p13"/>
          <p:cNvGrpSpPr/>
          <p:nvPr/>
        </p:nvGrpSpPr>
        <p:grpSpPr>
          <a:xfrm>
            <a:off x="-5" y="0"/>
            <a:ext cx="9144008" cy="5143501"/>
            <a:chOff x="-5" y="0"/>
            <a:chExt cx="9144008" cy="5143501"/>
          </a:xfrm>
        </p:grpSpPr>
        <p:pic>
          <p:nvPicPr>
            <p:cNvPr id="57" name="Google Shape;57;p13" title="FONDO-2.png"/>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58" name="Google Shape;58;p13" title="two-vibrant-orange-pink-tulips (1).jpg"/>
            <p:cNvPicPr preferRelativeResize="0"/>
            <p:nvPr/>
          </p:nvPicPr>
          <p:blipFill rotWithShape="1">
            <a:blip r:embed="rId3">
              <a:alphaModFix amt="90000"/>
            </a:blip>
            <a:srcRect b="37419" l="0" r="0" t="20393"/>
            <a:stretch/>
          </p:blipFill>
          <p:spPr>
            <a:xfrm flipH="1">
              <a:off x="-5" y="1"/>
              <a:ext cx="9144008" cy="5143501"/>
            </a:xfrm>
            <a:prstGeom prst="rect">
              <a:avLst/>
            </a:prstGeom>
            <a:noFill/>
            <a:ln>
              <a:noFill/>
            </a:ln>
          </p:spPr>
        </p:pic>
      </p:grpSp>
      <p:sp>
        <p:nvSpPr>
          <p:cNvPr id="59" name="Google Shape;59;p13"/>
          <p:cNvSpPr txBox="1"/>
          <p:nvPr>
            <p:ph type="title"/>
          </p:nvPr>
        </p:nvSpPr>
        <p:spPr>
          <a:xfrm>
            <a:off x="228600" y="154921"/>
            <a:ext cx="8687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 name="Google Shape;60;p13"/>
          <p:cNvSpPr txBox="1"/>
          <p:nvPr>
            <p:ph idx="1" type="subTitle"/>
          </p:nvPr>
        </p:nvSpPr>
        <p:spPr>
          <a:xfrm>
            <a:off x="3471607" y="1630459"/>
            <a:ext cx="3272100" cy="310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Raleway"/>
              <a:buNone/>
              <a:defRPr sz="1400"/>
            </a:lvl1pPr>
            <a:lvl2pPr lvl="1">
              <a:lnSpc>
                <a:spcPct val="95000"/>
              </a:lnSpc>
              <a:spcBef>
                <a:spcPts val="0"/>
              </a:spcBef>
              <a:spcAft>
                <a:spcPts val="0"/>
              </a:spcAft>
              <a:buSzPts val="1200"/>
              <a:buFont typeface="Raleway"/>
              <a:buNone/>
              <a:defRPr b="1">
                <a:latin typeface="Raleway"/>
                <a:ea typeface="Raleway"/>
                <a:cs typeface="Raleway"/>
                <a:sym typeface="Raleway"/>
              </a:defRPr>
            </a:lvl2pPr>
            <a:lvl3pPr lvl="2">
              <a:lnSpc>
                <a:spcPct val="95000"/>
              </a:lnSpc>
              <a:spcBef>
                <a:spcPts val="0"/>
              </a:spcBef>
              <a:spcAft>
                <a:spcPts val="0"/>
              </a:spcAft>
              <a:buSzPts val="1200"/>
              <a:buFont typeface="Raleway"/>
              <a:buNone/>
              <a:defRPr b="1">
                <a:latin typeface="Raleway"/>
                <a:ea typeface="Raleway"/>
                <a:cs typeface="Raleway"/>
                <a:sym typeface="Raleway"/>
              </a:defRPr>
            </a:lvl3pPr>
            <a:lvl4pPr lvl="3">
              <a:lnSpc>
                <a:spcPct val="95000"/>
              </a:lnSpc>
              <a:spcBef>
                <a:spcPts val="0"/>
              </a:spcBef>
              <a:spcAft>
                <a:spcPts val="0"/>
              </a:spcAft>
              <a:buSzPts val="1200"/>
              <a:buFont typeface="Raleway"/>
              <a:buNone/>
              <a:defRPr b="1">
                <a:latin typeface="Raleway"/>
                <a:ea typeface="Raleway"/>
                <a:cs typeface="Raleway"/>
                <a:sym typeface="Raleway"/>
              </a:defRPr>
            </a:lvl4pPr>
            <a:lvl5pPr lvl="4">
              <a:lnSpc>
                <a:spcPct val="95000"/>
              </a:lnSpc>
              <a:spcBef>
                <a:spcPts val="0"/>
              </a:spcBef>
              <a:spcAft>
                <a:spcPts val="0"/>
              </a:spcAft>
              <a:buSzPts val="1200"/>
              <a:buFont typeface="Raleway"/>
              <a:buNone/>
              <a:defRPr b="1">
                <a:latin typeface="Raleway"/>
                <a:ea typeface="Raleway"/>
                <a:cs typeface="Raleway"/>
                <a:sym typeface="Raleway"/>
              </a:defRPr>
            </a:lvl5pPr>
            <a:lvl6pPr lvl="5">
              <a:lnSpc>
                <a:spcPct val="95000"/>
              </a:lnSpc>
              <a:spcBef>
                <a:spcPts val="0"/>
              </a:spcBef>
              <a:spcAft>
                <a:spcPts val="0"/>
              </a:spcAft>
              <a:buSzPts val="1200"/>
              <a:buFont typeface="Raleway"/>
              <a:buNone/>
              <a:defRPr b="1">
                <a:latin typeface="Raleway"/>
                <a:ea typeface="Raleway"/>
                <a:cs typeface="Raleway"/>
                <a:sym typeface="Raleway"/>
              </a:defRPr>
            </a:lvl6pPr>
            <a:lvl7pPr lvl="6">
              <a:lnSpc>
                <a:spcPct val="95000"/>
              </a:lnSpc>
              <a:spcBef>
                <a:spcPts val="0"/>
              </a:spcBef>
              <a:spcAft>
                <a:spcPts val="0"/>
              </a:spcAft>
              <a:buSzPts val="1200"/>
              <a:buFont typeface="Raleway"/>
              <a:buNone/>
              <a:defRPr b="1">
                <a:latin typeface="Raleway"/>
                <a:ea typeface="Raleway"/>
                <a:cs typeface="Raleway"/>
                <a:sym typeface="Raleway"/>
              </a:defRPr>
            </a:lvl7pPr>
            <a:lvl8pPr lvl="7">
              <a:lnSpc>
                <a:spcPct val="95000"/>
              </a:lnSpc>
              <a:spcBef>
                <a:spcPts val="0"/>
              </a:spcBef>
              <a:spcAft>
                <a:spcPts val="0"/>
              </a:spcAft>
              <a:buSzPts val="1200"/>
              <a:buFont typeface="Raleway"/>
              <a:buNone/>
              <a:defRPr b="1">
                <a:latin typeface="Raleway"/>
                <a:ea typeface="Raleway"/>
                <a:cs typeface="Raleway"/>
                <a:sym typeface="Raleway"/>
              </a:defRPr>
            </a:lvl8pPr>
            <a:lvl9pPr lvl="8">
              <a:lnSpc>
                <a:spcPct val="95000"/>
              </a:lnSpc>
              <a:spcBef>
                <a:spcPts val="0"/>
              </a:spcBef>
              <a:spcAft>
                <a:spcPts val="0"/>
              </a:spcAft>
              <a:buSzPts val="1200"/>
              <a:buFont typeface="Raleway"/>
              <a:buNone/>
              <a:defRPr b="1">
                <a:latin typeface="Raleway"/>
                <a:ea typeface="Raleway"/>
                <a:cs typeface="Raleway"/>
                <a:sym typeface="Raleway"/>
              </a:defRPr>
            </a:lvl9pPr>
          </a:lstStyle>
          <a:p/>
        </p:txBody>
      </p:sp>
      <p:sp>
        <p:nvSpPr>
          <p:cNvPr id="61" name="Google Shape;61;p13"/>
          <p:cNvSpPr txBox="1"/>
          <p:nvPr>
            <p:ph hasCustomPrompt="1" idx="2" type="title"/>
          </p:nvPr>
        </p:nvSpPr>
        <p:spPr>
          <a:xfrm>
            <a:off x="4564657" y="1358409"/>
            <a:ext cx="1086000" cy="3105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1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3"/>
          <p:cNvSpPr txBox="1"/>
          <p:nvPr>
            <p:ph idx="3" type="subTitle"/>
          </p:nvPr>
        </p:nvSpPr>
        <p:spPr>
          <a:xfrm>
            <a:off x="228600" y="2596376"/>
            <a:ext cx="3272100" cy="310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Raleway"/>
              <a:buNone/>
              <a:defRPr sz="1400"/>
            </a:lvl1pPr>
            <a:lvl2pPr lvl="1" rtl="0">
              <a:lnSpc>
                <a:spcPct val="95000"/>
              </a:lnSpc>
              <a:spcBef>
                <a:spcPts val="0"/>
              </a:spcBef>
              <a:spcAft>
                <a:spcPts val="0"/>
              </a:spcAft>
              <a:buSzPts val="1200"/>
              <a:buFont typeface="Raleway"/>
              <a:buNone/>
              <a:defRPr b="1">
                <a:latin typeface="Raleway"/>
                <a:ea typeface="Raleway"/>
                <a:cs typeface="Raleway"/>
                <a:sym typeface="Raleway"/>
              </a:defRPr>
            </a:lvl2pPr>
            <a:lvl3pPr lvl="2" rtl="0">
              <a:lnSpc>
                <a:spcPct val="95000"/>
              </a:lnSpc>
              <a:spcBef>
                <a:spcPts val="0"/>
              </a:spcBef>
              <a:spcAft>
                <a:spcPts val="0"/>
              </a:spcAft>
              <a:buSzPts val="1200"/>
              <a:buFont typeface="Raleway"/>
              <a:buNone/>
              <a:defRPr b="1">
                <a:latin typeface="Raleway"/>
                <a:ea typeface="Raleway"/>
                <a:cs typeface="Raleway"/>
                <a:sym typeface="Raleway"/>
              </a:defRPr>
            </a:lvl3pPr>
            <a:lvl4pPr lvl="3" rtl="0">
              <a:lnSpc>
                <a:spcPct val="95000"/>
              </a:lnSpc>
              <a:spcBef>
                <a:spcPts val="0"/>
              </a:spcBef>
              <a:spcAft>
                <a:spcPts val="0"/>
              </a:spcAft>
              <a:buSzPts val="1200"/>
              <a:buFont typeface="Raleway"/>
              <a:buNone/>
              <a:defRPr b="1">
                <a:latin typeface="Raleway"/>
                <a:ea typeface="Raleway"/>
                <a:cs typeface="Raleway"/>
                <a:sym typeface="Raleway"/>
              </a:defRPr>
            </a:lvl4pPr>
            <a:lvl5pPr lvl="4" rtl="0">
              <a:lnSpc>
                <a:spcPct val="95000"/>
              </a:lnSpc>
              <a:spcBef>
                <a:spcPts val="0"/>
              </a:spcBef>
              <a:spcAft>
                <a:spcPts val="0"/>
              </a:spcAft>
              <a:buSzPts val="1200"/>
              <a:buFont typeface="Raleway"/>
              <a:buNone/>
              <a:defRPr b="1">
                <a:latin typeface="Raleway"/>
                <a:ea typeface="Raleway"/>
                <a:cs typeface="Raleway"/>
                <a:sym typeface="Raleway"/>
              </a:defRPr>
            </a:lvl5pPr>
            <a:lvl6pPr lvl="5" rtl="0">
              <a:lnSpc>
                <a:spcPct val="95000"/>
              </a:lnSpc>
              <a:spcBef>
                <a:spcPts val="0"/>
              </a:spcBef>
              <a:spcAft>
                <a:spcPts val="0"/>
              </a:spcAft>
              <a:buSzPts val="1200"/>
              <a:buFont typeface="Raleway"/>
              <a:buNone/>
              <a:defRPr b="1">
                <a:latin typeface="Raleway"/>
                <a:ea typeface="Raleway"/>
                <a:cs typeface="Raleway"/>
                <a:sym typeface="Raleway"/>
              </a:defRPr>
            </a:lvl6pPr>
            <a:lvl7pPr lvl="6" rtl="0">
              <a:lnSpc>
                <a:spcPct val="95000"/>
              </a:lnSpc>
              <a:spcBef>
                <a:spcPts val="0"/>
              </a:spcBef>
              <a:spcAft>
                <a:spcPts val="0"/>
              </a:spcAft>
              <a:buSzPts val="1200"/>
              <a:buFont typeface="Raleway"/>
              <a:buNone/>
              <a:defRPr b="1">
                <a:latin typeface="Raleway"/>
                <a:ea typeface="Raleway"/>
                <a:cs typeface="Raleway"/>
                <a:sym typeface="Raleway"/>
              </a:defRPr>
            </a:lvl7pPr>
            <a:lvl8pPr lvl="7" rtl="0">
              <a:lnSpc>
                <a:spcPct val="95000"/>
              </a:lnSpc>
              <a:spcBef>
                <a:spcPts val="0"/>
              </a:spcBef>
              <a:spcAft>
                <a:spcPts val="0"/>
              </a:spcAft>
              <a:buSzPts val="1200"/>
              <a:buFont typeface="Raleway"/>
              <a:buNone/>
              <a:defRPr b="1">
                <a:latin typeface="Raleway"/>
                <a:ea typeface="Raleway"/>
                <a:cs typeface="Raleway"/>
                <a:sym typeface="Raleway"/>
              </a:defRPr>
            </a:lvl8pPr>
            <a:lvl9pPr lvl="8" rtl="0">
              <a:lnSpc>
                <a:spcPct val="95000"/>
              </a:lnSpc>
              <a:spcBef>
                <a:spcPts val="0"/>
              </a:spcBef>
              <a:spcAft>
                <a:spcPts val="0"/>
              </a:spcAft>
              <a:buSzPts val="1200"/>
              <a:buFont typeface="Raleway"/>
              <a:buNone/>
              <a:defRPr b="1">
                <a:latin typeface="Raleway"/>
                <a:ea typeface="Raleway"/>
                <a:cs typeface="Raleway"/>
                <a:sym typeface="Raleway"/>
              </a:defRPr>
            </a:lvl9pPr>
          </a:lstStyle>
          <a:p/>
        </p:txBody>
      </p:sp>
      <p:sp>
        <p:nvSpPr>
          <p:cNvPr id="63" name="Google Shape;63;p13"/>
          <p:cNvSpPr txBox="1"/>
          <p:nvPr>
            <p:ph hasCustomPrompt="1" idx="4" type="title"/>
          </p:nvPr>
        </p:nvSpPr>
        <p:spPr>
          <a:xfrm>
            <a:off x="243024" y="2324326"/>
            <a:ext cx="1086000" cy="31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14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4" name="Google Shape;64;p13"/>
          <p:cNvSpPr txBox="1"/>
          <p:nvPr>
            <p:ph idx="5" type="subTitle"/>
          </p:nvPr>
        </p:nvSpPr>
        <p:spPr>
          <a:xfrm>
            <a:off x="5657838" y="2596376"/>
            <a:ext cx="3272100" cy="31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Font typeface="Raleway"/>
              <a:buNone/>
              <a:defRPr sz="1400"/>
            </a:lvl1pPr>
            <a:lvl2pPr lvl="1" rtl="0">
              <a:lnSpc>
                <a:spcPct val="95000"/>
              </a:lnSpc>
              <a:spcBef>
                <a:spcPts val="0"/>
              </a:spcBef>
              <a:spcAft>
                <a:spcPts val="0"/>
              </a:spcAft>
              <a:buSzPts val="1200"/>
              <a:buFont typeface="Raleway"/>
              <a:buNone/>
              <a:defRPr b="1">
                <a:latin typeface="Raleway"/>
                <a:ea typeface="Raleway"/>
                <a:cs typeface="Raleway"/>
                <a:sym typeface="Raleway"/>
              </a:defRPr>
            </a:lvl2pPr>
            <a:lvl3pPr lvl="2" rtl="0">
              <a:lnSpc>
                <a:spcPct val="95000"/>
              </a:lnSpc>
              <a:spcBef>
                <a:spcPts val="0"/>
              </a:spcBef>
              <a:spcAft>
                <a:spcPts val="0"/>
              </a:spcAft>
              <a:buSzPts val="1200"/>
              <a:buFont typeface="Raleway"/>
              <a:buNone/>
              <a:defRPr b="1">
                <a:latin typeface="Raleway"/>
                <a:ea typeface="Raleway"/>
                <a:cs typeface="Raleway"/>
                <a:sym typeface="Raleway"/>
              </a:defRPr>
            </a:lvl3pPr>
            <a:lvl4pPr lvl="3" rtl="0">
              <a:lnSpc>
                <a:spcPct val="95000"/>
              </a:lnSpc>
              <a:spcBef>
                <a:spcPts val="0"/>
              </a:spcBef>
              <a:spcAft>
                <a:spcPts val="0"/>
              </a:spcAft>
              <a:buSzPts val="1200"/>
              <a:buFont typeface="Raleway"/>
              <a:buNone/>
              <a:defRPr b="1">
                <a:latin typeface="Raleway"/>
                <a:ea typeface="Raleway"/>
                <a:cs typeface="Raleway"/>
                <a:sym typeface="Raleway"/>
              </a:defRPr>
            </a:lvl4pPr>
            <a:lvl5pPr lvl="4" rtl="0">
              <a:lnSpc>
                <a:spcPct val="95000"/>
              </a:lnSpc>
              <a:spcBef>
                <a:spcPts val="0"/>
              </a:spcBef>
              <a:spcAft>
                <a:spcPts val="0"/>
              </a:spcAft>
              <a:buSzPts val="1200"/>
              <a:buFont typeface="Raleway"/>
              <a:buNone/>
              <a:defRPr b="1">
                <a:latin typeface="Raleway"/>
                <a:ea typeface="Raleway"/>
                <a:cs typeface="Raleway"/>
                <a:sym typeface="Raleway"/>
              </a:defRPr>
            </a:lvl5pPr>
            <a:lvl6pPr lvl="5" rtl="0">
              <a:lnSpc>
                <a:spcPct val="95000"/>
              </a:lnSpc>
              <a:spcBef>
                <a:spcPts val="0"/>
              </a:spcBef>
              <a:spcAft>
                <a:spcPts val="0"/>
              </a:spcAft>
              <a:buSzPts val="1200"/>
              <a:buFont typeface="Raleway"/>
              <a:buNone/>
              <a:defRPr b="1">
                <a:latin typeface="Raleway"/>
                <a:ea typeface="Raleway"/>
                <a:cs typeface="Raleway"/>
                <a:sym typeface="Raleway"/>
              </a:defRPr>
            </a:lvl6pPr>
            <a:lvl7pPr lvl="6" rtl="0">
              <a:lnSpc>
                <a:spcPct val="95000"/>
              </a:lnSpc>
              <a:spcBef>
                <a:spcPts val="0"/>
              </a:spcBef>
              <a:spcAft>
                <a:spcPts val="0"/>
              </a:spcAft>
              <a:buSzPts val="1200"/>
              <a:buFont typeface="Raleway"/>
              <a:buNone/>
              <a:defRPr b="1">
                <a:latin typeface="Raleway"/>
                <a:ea typeface="Raleway"/>
                <a:cs typeface="Raleway"/>
                <a:sym typeface="Raleway"/>
              </a:defRPr>
            </a:lvl7pPr>
            <a:lvl8pPr lvl="7" rtl="0">
              <a:lnSpc>
                <a:spcPct val="95000"/>
              </a:lnSpc>
              <a:spcBef>
                <a:spcPts val="0"/>
              </a:spcBef>
              <a:spcAft>
                <a:spcPts val="0"/>
              </a:spcAft>
              <a:buSzPts val="1200"/>
              <a:buFont typeface="Raleway"/>
              <a:buNone/>
              <a:defRPr b="1">
                <a:latin typeface="Raleway"/>
                <a:ea typeface="Raleway"/>
                <a:cs typeface="Raleway"/>
                <a:sym typeface="Raleway"/>
              </a:defRPr>
            </a:lvl8pPr>
            <a:lvl9pPr lvl="8" rtl="0">
              <a:lnSpc>
                <a:spcPct val="95000"/>
              </a:lnSpc>
              <a:spcBef>
                <a:spcPts val="0"/>
              </a:spcBef>
              <a:spcAft>
                <a:spcPts val="0"/>
              </a:spcAft>
              <a:buSzPts val="1200"/>
              <a:buFont typeface="Raleway"/>
              <a:buNone/>
              <a:defRPr b="1">
                <a:latin typeface="Raleway"/>
                <a:ea typeface="Raleway"/>
                <a:cs typeface="Raleway"/>
                <a:sym typeface="Raleway"/>
              </a:defRPr>
            </a:lvl9pPr>
          </a:lstStyle>
          <a:p/>
        </p:txBody>
      </p:sp>
      <p:sp>
        <p:nvSpPr>
          <p:cNvPr id="65" name="Google Shape;65;p13"/>
          <p:cNvSpPr txBox="1"/>
          <p:nvPr>
            <p:ph hasCustomPrompt="1" idx="6" type="title"/>
          </p:nvPr>
        </p:nvSpPr>
        <p:spPr>
          <a:xfrm>
            <a:off x="7829562" y="2324326"/>
            <a:ext cx="1086000" cy="310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4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6" name="Google Shape;66;p13"/>
          <p:cNvSpPr txBox="1"/>
          <p:nvPr>
            <p:ph idx="7" type="subTitle"/>
          </p:nvPr>
        </p:nvSpPr>
        <p:spPr>
          <a:xfrm>
            <a:off x="2400307" y="3562293"/>
            <a:ext cx="3272100" cy="31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Font typeface="Raleway"/>
              <a:buNone/>
              <a:defRPr sz="1400"/>
            </a:lvl1pPr>
            <a:lvl2pPr lvl="1" rtl="0">
              <a:lnSpc>
                <a:spcPct val="95000"/>
              </a:lnSpc>
              <a:spcBef>
                <a:spcPts val="0"/>
              </a:spcBef>
              <a:spcAft>
                <a:spcPts val="0"/>
              </a:spcAft>
              <a:buSzPts val="1200"/>
              <a:buFont typeface="Raleway"/>
              <a:buNone/>
              <a:defRPr b="1">
                <a:latin typeface="Raleway"/>
                <a:ea typeface="Raleway"/>
                <a:cs typeface="Raleway"/>
                <a:sym typeface="Raleway"/>
              </a:defRPr>
            </a:lvl2pPr>
            <a:lvl3pPr lvl="2" rtl="0">
              <a:lnSpc>
                <a:spcPct val="95000"/>
              </a:lnSpc>
              <a:spcBef>
                <a:spcPts val="0"/>
              </a:spcBef>
              <a:spcAft>
                <a:spcPts val="0"/>
              </a:spcAft>
              <a:buSzPts val="1200"/>
              <a:buFont typeface="Raleway"/>
              <a:buNone/>
              <a:defRPr b="1">
                <a:latin typeface="Raleway"/>
                <a:ea typeface="Raleway"/>
                <a:cs typeface="Raleway"/>
                <a:sym typeface="Raleway"/>
              </a:defRPr>
            </a:lvl3pPr>
            <a:lvl4pPr lvl="3" rtl="0">
              <a:lnSpc>
                <a:spcPct val="95000"/>
              </a:lnSpc>
              <a:spcBef>
                <a:spcPts val="0"/>
              </a:spcBef>
              <a:spcAft>
                <a:spcPts val="0"/>
              </a:spcAft>
              <a:buSzPts val="1200"/>
              <a:buFont typeface="Raleway"/>
              <a:buNone/>
              <a:defRPr b="1">
                <a:latin typeface="Raleway"/>
                <a:ea typeface="Raleway"/>
                <a:cs typeface="Raleway"/>
                <a:sym typeface="Raleway"/>
              </a:defRPr>
            </a:lvl4pPr>
            <a:lvl5pPr lvl="4" rtl="0">
              <a:lnSpc>
                <a:spcPct val="95000"/>
              </a:lnSpc>
              <a:spcBef>
                <a:spcPts val="0"/>
              </a:spcBef>
              <a:spcAft>
                <a:spcPts val="0"/>
              </a:spcAft>
              <a:buSzPts val="1200"/>
              <a:buFont typeface="Raleway"/>
              <a:buNone/>
              <a:defRPr b="1">
                <a:latin typeface="Raleway"/>
                <a:ea typeface="Raleway"/>
                <a:cs typeface="Raleway"/>
                <a:sym typeface="Raleway"/>
              </a:defRPr>
            </a:lvl5pPr>
            <a:lvl6pPr lvl="5" rtl="0">
              <a:lnSpc>
                <a:spcPct val="95000"/>
              </a:lnSpc>
              <a:spcBef>
                <a:spcPts val="0"/>
              </a:spcBef>
              <a:spcAft>
                <a:spcPts val="0"/>
              </a:spcAft>
              <a:buSzPts val="1200"/>
              <a:buFont typeface="Raleway"/>
              <a:buNone/>
              <a:defRPr b="1">
                <a:latin typeface="Raleway"/>
                <a:ea typeface="Raleway"/>
                <a:cs typeface="Raleway"/>
                <a:sym typeface="Raleway"/>
              </a:defRPr>
            </a:lvl6pPr>
            <a:lvl7pPr lvl="6" rtl="0">
              <a:lnSpc>
                <a:spcPct val="95000"/>
              </a:lnSpc>
              <a:spcBef>
                <a:spcPts val="0"/>
              </a:spcBef>
              <a:spcAft>
                <a:spcPts val="0"/>
              </a:spcAft>
              <a:buSzPts val="1200"/>
              <a:buFont typeface="Raleway"/>
              <a:buNone/>
              <a:defRPr b="1">
                <a:latin typeface="Raleway"/>
                <a:ea typeface="Raleway"/>
                <a:cs typeface="Raleway"/>
                <a:sym typeface="Raleway"/>
              </a:defRPr>
            </a:lvl7pPr>
            <a:lvl8pPr lvl="7" rtl="0">
              <a:lnSpc>
                <a:spcPct val="95000"/>
              </a:lnSpc>
              <a:spcBef>
                <a:spcPts val="0"/>
              </a:spcBef>
              <a:spcAft>
                <a:spcPts val="0"/>
              </a:spcAft>
              <a:buSzPts val="1200"/>
              <a:buFont typeface="Raleway"/>
              <a:buNone/>
              <a:defRPr b="1">
                <a:latin typeface="Raleway"/>
                <a:ea typeface="Raleway"/>
                <a:cs typeface="Raleway"/>
                <a:sym typeface="Raleway"/>
              </a:defRPr>
            </a:lvl8pPr>
            <a:lvl9pPr lvl="8" rtl="0">
              <a:lnSpc>
                <a:spcPct val="95000"/>
              </a:lnSpc>
              <a:spcBef>
                <a:spcPts val="0"/>
              </a:spcBef>
              <a:spcAft>
                <a:spcPts val="0"/>
              </a:spcAft>
              <a:buSzPts val="1200"/>
              <a:buFont typeface="Raleway"/>
              <a:buNone/>
              <a:defRPr b="1">
                <a:latin typeface="Raleway"/>
                <a:ea typeface="Raleway"/>
                <a:cs typeface="Raleway"/>
                <a:sym typeface="Raleway"/>
              </a:defRPr>
            </a:lvl9pPr>
          </a:lstStyle>
          <a:p/>
        </p:txBody>
      </p:sp>
      <p:sp>
        <p:nvSpPr>
          <p:cNvPr id="67" name="Google Shape;67;p13"/>
          <p:cNvSpPr txBox="1"/>
          <p:nvPr>
            <p:ph hasCustomPrompt="1" idx="8" type="title"/>
          </p:nvPr>
        </p:nvSpPr>
        <p:spPr>
          <a:xfrm>
            <a:off x="3493357" y="3290243"/>
            <a:ext cx="1086000" cy="31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4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8" name="Google Shape;68;p13"/>
          <p:cNvSpPr txBox="1"/>
          <p:nvPr>
            <p:ph idx="9" type="subTitle"/>
          </p:nvPr>
        </p:nvSpPr>
        <p:spPr>
          <a:xfrm>
            <a:off x="228588" y="4528209"/>
            <a:ext cx="3272100" cy="310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Raleway"/>
              <a:buNone/>
              <a:defRPr sz="1400"/>
            </a:lvl1pPr>
            <a:lvl2pPr lvl="1" rtl="0">
              <a:lnSpc>
                <a:spcPct val="95000"/>
              </a:lnSpc>
              <a:spcBef>
                <a:spcPts val="0"/>
              </a:spcBef>
              <a:spcAft>
                <a:spcPts val="0"/>
              </a:spcAft>
              <a:buSzPts val="1200"/>
              <a:buFont typeface="Raleway"/>
              <a:buNone/>
              <a:defRPr b="1">
                <a:latin typeface="Raleway"/>
                <a:ea typeface="Raleway"/>
                <a:cs typeface="Raleway"/>
                <a:sym typeface="Raleway"/>
              </a:defRPr>
            </a:lvl2pPr>
            <a:lvl3pPr lvl="2" rtl="0">
              <a:lnSpc>
                <a:spcPct val="95000"/>
              </a:lnSpc>
              <a:spcBef>
                <a:spcPts val="0"/>
              </a:spcBef>
              <a:spcAft>
                <a:spcPts val="0"/>
              </a:spcAft>
              <a:buSzPts val="1200"/>
              <a:buFont typeface="Raleway"/>
              <a:buNone/>
              <a:defRPr b="1">
                <a:latin typeface="Raleway"/>
                <a:ea typeface="Raleway"/>
                <a:cs typeface="Raleway"/>
                <a:sym typeface="Raleway"/>
              </a:defRPr>
            </a:lvl3pPr>
            <a:lvl4pPr lvl="3" rtl="0">
              <a:lnSpc>
                <a:spcPct val="95000"/>
              </a:lnSpc>
              <a:spcBef>
                <a:spcPts val="0"/>
              </a:spcBef>
              <a:spcAft>
                <a:spcPts val="0"/>
              </a:spcAft>
              <a:buSzPts val="1200"/>
              <a:buFont typeface="Raleway"/>
              <a:buNone/>
              <a:defRPr b="1">
                <a:latin typeface="Raleway"/>
                <a:ea typeface="Raleway"/>
                <a:cs typeface="Raleway"/>
                <a:sym typeface="Raleway"/>
              </a:defRPr>
            </a:lvl4pPr>
            <a:lvl5pPr lvl="4" rtl="0">
              <a:lnSpc>
                <a:spcPct val="95000"/>
              </a:lnSpc>
              <a:spcBef>
                <a:spcPts val="0"/>
              </a:spcBef>
              <a:spcAft>
                <a:spcPts val="0"/>
              </a:spcAft>
              <a:buSzPts val="1200"/>
              <a:buFont typeface="Raleway"/>
              <a:buNone/>
              <a:defRPr b="1">
                <a:latin typeface="Raleway"/>
                <a:ea typeface="Raleway"/>
                <a:cs typeface="Raleway"/>
                <a:sym typeface="Raleway"/>
              </a:defRPr>
            </a:lvl5pPr>
            <a:lvl6pPr lvl="5" rtl="0">
              <a:lnSpc>
                <a:spcPct val="95000"/>
              </a:lnSpc>
              <a:spcBef>
                <a:spcPts val="0"/>
              </a:spcBef>
              <a:spcAft>
                <a:spcPts val="0"/>
              </a:spcAft>
              <a:buSzPts val="1200"/>
              <a:buFont typeface="Raleway"/>
              <a:buNone/>
              <a:defRPr b="1">
                <a:latin typeface="Raleway"/>
                <a:ea typeface="Raleway"/>
                <a:cs typeface="Raleway"/>
                <a:sym typeface="Raleway"/>
              </a:defRPr>
            </a:lvl6pPr>
            <a:lvl7pPr lvl="6" rtl="0">
              <a:lnSpc>
                <a:spcPct val="95000"/>
              </a:lnSpc>
              <a:spcBef>
                <a:spcPts val="0"/>
              </a:spcBef>
              <a:spcAft>
                <a:spcPts val="0"/>
              </a:spcAft>
              <a:buSzPts val="1200"/>
              <a:buFont typeface="Raleway"/>
              <a:buNone/>
              <a:defRPr b="1">
                <a:latin typeface="Raleway"/>
                <a:ea typeface="Raleway"/>
                <a:cs typeface="Raleway"/>
                <a:sym typeface="Raleway"/>
              </a:defRPr>
            </a:lvl7pPr>
            <a:lvl8pPr lvl="7" rtl="0">
              <a:lnSpc>
                <a:spcPct val="95000"/>
              </a:lnSpc>
              <a:spcBef>
                <a:spcPts val="0"/>
              </a:spcBef>
              <a:spcAft>
                <a:spcPts val="0"/>
              </a:spcAft>
              <a:buSzPts val="1200"/>
              <a:buFont typeface="Raleway"/>
              <a:buNone/>
              <a:defRPr b="1">
                <a:latin typeface="Raleway"/>
                <a:ea typeface="Raleway"/>
                <a:cs typeface="Raleway"/>
                <a:sym typeface="Raleway"/>
              </a:defRPr>
            </a:lvl8pPr>
            <a:lvl9pPr lvl="8" rtl="0">
              <a:lnSpc>
                <a:spcPct val="95000"/>
              </a:lnSpc>
              <a:spcBef>
                <a:spcPts val="0"/>
              </a:spcBef>
              <a:spcAft>
                <a:spcPts val="0"/>
              </a:spcAft>
              <a:buSzPts val="1200"/>
              <a:buFont typeface="Raleway"/>
              <a:buNone/>
              <a:defRPr b="1">
                <a:latin typeface="Raleway"/>
                <a:ea typeface="Raleway"/>
                <a:cs typeface="Raleway"/>
                <a:sym typeface="Raleway"/>
              </a:defRPr>
            </a:lvl9pPr>
          </a:lstStyle>
          <a:p/>
        </p:txBody>
      </p:sp>
      <p:sp>
        <p:nvSpPr>
          <p:cNvPr id="69" name="Google Shape;69;p13"/>
          <p:cNvSpPr txBox="1"/>
          <p:nvPr>
            <p:ph hasCustomPrompt="1" idx="13" type="title"/>
          </p:nvPr>
        </p:nvSpPr>
        <p:spPr>
          <a:xfrm>
            <a:off x="243012" y="4256159"/>
            <a:ext cx="1086000" cy="31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14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0" name="Google Shape;70;p13"/>
          <p:cNvSpPr txBox="1"/>
          <p:nvPr>
            <p:ph idx="14" type="subTitle"/>
          </p:nvPr>
        </p:nvSpPr>
        <p:spPr>
          <a:xfrm>
            <a:off x="5657838" y="4528209"/>
            <a:ext cx="3272100" cy="31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Font typeface="Raleway"/>
              <a:buNone/>
              <a:defRPr sz="1400"/>
            </a:lvl1pPr>
            <a:lvl2pPr lvl="1" rtl="0">
              <a:lnSpc>
                <a:spcPct val="95000"/>
              </a:lnSpc>
              <a:spcBef>
                <a:spcPts val="0"/>
              </a:spcBef>
              <a:spcAft>
                <a:spcPts val="0"/>
              </a:spcAft>
              <a:buSzPts val="1200"/>
              <a:buFont typeface="Raleway"/>
              <a:buNone/>
              <a:defRPr b="1">
                <a:latin typeface="Raleway"/>
                <a:ea typeface="Raleway"/>
                <a:cs typeface="Raleway"/>
                <a:sym typeface="Raleway"/>
              </a:defRPr>
            </a:lvl2pPr>
            <a:lvl3pPr lvl="2" rtl="0">
              <a:lnSpc>
                <a:spcPct val="95000"/>
              </a:lnSpc>
              <a:spcBef>
                <a:spcPts val="0"/>
              </a:spcBef>
              <a:spcAft>
                <a:spcPts val="0"/>
              </a:spcAft>
              <a:buSzPts val="1200"/>
              <a:buFont typeface="Raleway"/>
              <a:buNone/>
              <a:defRPr b="1">
                <a:latin typeface="Raleway"/>
                <a:ea typeface="Raleway"/>
                <a:cs typeface="Raleway"/>
                <a:sym typeface="Raleway"/>
              </a:defRPr>
            </a:lvl3pPr>
            <a:lvl4pPr lvl="3" rtl="0">
              <a:lnSpc>
                <a:spcPct val="95000"/>
              </a:lnSpc>
              <a:spcBef>
                <a:spcPts val="0"/>
              </a:spcBef>
              <a:spcAft>
                <a:spcPts val="0"/>
              </a:spcAft>
              <a:buSzPts val="1200"/>
              <a:buFont typeface="Raleway"/>
              <a:buNone/>
              <a:defRPr b="1">
                <a:latin typeface="Raleway"/>
                <a:ea typeface="Raleway"/>
                <a:cs typeface="Raleway"/>
                <a:sym typeface="Raleway"/>
              </a:defRPr>
            </a:lvl4pPr>
            <a:lvl5pPr lvl="4" rtl="0">
              <a:lnSpc>
                <a:spcPct val="95000"/>
              </a:lnSpc>
              <a:spcBef>
                <a:spcPts val="0"/>
              </a:spcBef>
              <a:spcAft>
                <a:spcPts val="0"/>
              </a:spcAft>
              <a:buSzPts val="1200"/>
              <a:buFont typeface="Raleway"/>
              <a:buNone/>
              <a:defRPr b="1">
                <a:latin typeface="Raleway"/>
                <a:ea typeface="Raleway"/>
                <a:cs typeface="Raleway"/>
                <a:sym typeface="Raleway"/>
              </a:defRPr>
            </a:lvl5pPr>
            <a:lvl6pPr lvl="5" rtl="0">
              <a:lnSpc>
                <a:spcPct val="95000"/>
              </a:lnSpc>
              <a:spcBef>
                <a:spcPts val="0"/>
              </a:spcBef>
              <a:spcAft>
                <a:spcPts val="0"/>
              </a:spcAft>
              <a:buSzPts val="1200"/>
              <a:buFont typeface="Raleway"/>
              <a:buNone/>
              <a:defRPr b="1">
                <a:latin typeface="Raleway"/>
                <a:ea typeface="Raleway"/>
                <a:cs typeface="Raleway"/>
                <a:sym typeface="Raleway"/>
              </a:defRPr>
            </a:lvl6pPr>
            <a:lvl7pPr lvl="6" rtl="0">
              <a:lnSpc>
                <a:spcPct val="95000"/>
              </a:lnSpc>
              <a:spcBef>
                <a:spcPts val="0"/>
              </a:spcBef>
              <a:spcAft>
                <a:spcPts val="0"/>
              </a:spcAft>
              <a:buSzPts val="1200"/>
              <a:buFont typeface="Raleway"/>
              <a:buNone/>
              <a:defRPr b="1">
                <a:latin typeface="Raleway"/>
                <a:ea typeface="Raleway"/>
                <a:cs typeface="Raleway"/>
                <a:sym typeface="Raleway"/>
              </a:defRPr>
            </a:lvl7pPr>
            <a:lvl8pPr lvl="7" rtl="0">
              <a:lnSpc>
                <a:spcPct val="95000"/>
              </a:lnSpc>
              <a:spcBef>
                <a:spcPts val="0"/>
              </a:spcBef>
              <a:spcAft>
                <a:spcPts val="0"/>
              </a:spcAft>
              <a:buSzPts val="1200"/>
              <a:buFont typeface="Raleway"/>
              <a:buNone/>
              <a:defRPr b="1">
                <a:latin typeface="Raleway"/>
                <a:ea typeface="Raleway"/>
                <a:cs typeface="Raleway"/>
                <a:sym typeface="Raleway"/>
              </a:defRPr>
            </a:lvl8pPr>
            <a:lvl9pPr lvl="8" rtl="0">
              <a:lnSpc>
                <a:spcPct val="95000"/>
              </a:lnSpc>
              <a:spcBef>
                <a:spcPts val="0"/>
              </a:spcBef>
              <a:spcAft>
                <a:spcPts val="0"/>
              </a:spcAft>
              <a:buSzPts val="1200"/>
              <a:buFont typeface="Raleway"/>
              <a:buNone/>
              <a:defRPr b="1">
                <a:latin typeface="Raleway"/>
                <a:ea typeface="Raleway"/>
                <a:cs typeface="Raleway"/>
                <a:sym typeface="Raleway"/>
              </a:defRPr>
            </a:lvl9pPr>
          </a:lstStyle>
          <a:p/>
        </p:txBody>
      </p:sp>
      <p:sp>
        <p:nvSpPr>
          <p:cNvPr id="71" name="Google Shape;71;p13"/>
          <p:cNvSpPr txBox="1"/>
          <p:nvPr>
            <p:ph hasCustomPrompt="1" idx="15" type="title"/>
          </p:nvPr>
        </p:nvSpPr>
        <p:spPr>
          <a:xfrm>
            <a:off x="7843938" y="4332359"/>
            <a:ext cx="1086000" cy="310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4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2" name="Shape 72"/>
        <p:cNvGrpSpPr/>
        <p:nvPr/>
      </p:nvGrpSpPr>
      <p:grpSpPr>
        <a:xfrm>
          <a:off x="0" y="0"/>
          <a:ext cx="0" cy="0"/>
          <a:chOff x="0" y="0"/>
          <a:chExt cx="0" cy="0"/>
        </a:xfrm>
      </p:grpSpPr>
      <p:pic>
        <p:nvPicPr>
          <p:cNvPr id="73" name="Google Shape;73;p14"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74" name="Google Shape;74;p14"/>
          <p:cNvSpPr txBox="1"/>
          <p:nvPr>
            <p:ph type="title"/>
          </p:nvPr>
        </p:nvSpPr>
        <p:spPr>
          <a:xfrm>
            <a:off x="228600" y="3743325"/>
            <a:ext cx="7737300" cy="1296300"/>
          </a:xfrm>
          <a:prstGeom prst="rect">
            <a:avLst/>
          </a:prstGeom>
          <a:ln>
            <a:noFill/>
          </a:ln>
        </p:spPr>
        <p:txBody>
          <a:bodyPr anchorCtr="0" anchor="b" bIns="91425" lIns="91425" spcFirstLastPara="1" rIns="91425" wrap="square" tIns="91425">
            <a:noAutofit/>
          </a:bodyPr>
          <a:lstStyle>
            <a:lvl1pPr lvl="0" algn="l">
              <a:spcBef>
                <a:spcPts val="0"/>
              </a:spcBef>
              <a:spcAft>
                <a:spcPts val="0"/>
              </a:spcAft>
              <a:buSzPts val="3000"/>
              <a:buNone/>
              <a:defRPr sz="55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4"/>
          <p:cNvSpPr txBox="1"/>
          <p:nvPr>
            <p:ph idx="1" type="subTitle"/>
          </p:nvPr>
        </p:nvSpPr>
        <p:spPr>
          <a:xfrm>
            <a:off x="795175" y="228600"/>
            <a:ext cx="8120700" cy="2343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76" name="Shape 76"/>
        <p:cNvGrpSpPr/>
        <p:nvPr/>
      </p:nvGrpSpPr>
      <p:grpSpPr>
        <a:xfrm>
          <a:off x="0" y="0"/>
          <a:ext cx="0" cy="0"/>
          <a:chOff x="0" y="0"/>
          <a:chExt cx="0" cy="0"/>
        </a:xfrm>
      </p:grpSpPr>
      <p:pic>
        <p:nvPicPr>
          <p:cNvPr id="77" name="Google Shape;77;p15"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78" name="Google Shape;78;p15"/>
          <p:cNvSpPr txBox="1"/>
          <p:nvPr>
            <p:ph idx="1" type="body"/>
          </p:nvPr>
        </p:nvSpPr>
        <p:spPr>
          <a:xfrm>
            <a:off x="3803900" y="228600"/>
            <a:ext cx="5111400" cy="20208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79" name="Google Shape;79;p15"/>
          <p:cNvSpPr/>
          <p:nvPr>
            <p:ph idx="2" type="pic"/>
          </p:nvPr>
        </p:nvSpPr>
        <p:spPr>
          <a:xfrm>
            <a:off x="0" y="0"/>
            <a:ext cx="3486000" cy="5143500"/>
          </a:xfrm>
          <a:prstGeom prst="rect">
            <a:avLst/>
          </a:prstGeom>
          <a:noFill/>
          <a:ln>
            <a:noFill/>
          </a:ln>
        </p:spPr>
      </p:sp>
      <p:sp>
        <p:nvSpPr>
          <p:cNvPr id="80" name="Google Shape;80;p15"/>
          <p:cNvSpPr txBox="1"/>
          <p:nvPr>
            <p:ph type="title"/>
          </p:nvPr>
        </p:nvSpPr>
        <p:spPr>
          <a:xfrm>
            <a:off x="2400300" y="3374950"/>
            <a:ext cx="6017100" cy="15918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1" name="Shape 81"/>
        <p:cNvGrpSpPr/>
        <p:nvPr/>
      </p:nvGrpSpPr>
      <p:grpSpPr>
        <a:xfrm>
          <a:off x="0" y="0"/>
          <a:ext cx="0" cy="0"/>
          <a:chOff x="0" y="0"/>
          <a:chExt cx="0" cy="0"/>
        </a:xfrm>
      </p:grpSpPr>
      <p:grpSp>
        <p:nvGrpSpPr>
          <p:cNvPr id="82" name="Google Shape;82;p16"/>
          <p:cNvGrpSpPr/>
          <p:nvPr/>
        </p:nvGrpSpPr>
        <p:grpSpPr>
          <a:xfrm>
            <a:off x="-5" y="0"/>
            <a:ext cx="9144008" cy="5143501"/>
            <a:chOff x="-5" y="0"/>
            <a:chExt cx="9144008" cy="5143501"/>
          </a:xfrm>
        </p:grpSpPr>
        <p:pic>
          <p:nvPicPr>
            <p:cNvPr id="83" name="Google Shape;83;p16" title="FONDO-2.png"/>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4" name="Google Shape;84;p16" title="translucent-tulips-soft-focus.jpg"/>
            <p:cNvPicPr preferRelativeResize="0"/>
            <p:nvPr/>
          </p:nvPicPr>
          <p:blipFill rotWithShape="1">
            <a:blip r:embed="rId3">
              <a:alphaModFix amt="90000"/>
            </a:blip>
            <a:srcRect b="57813" l="540" r="-540" t="0"/>
            <a:stretch/>
          </p:blipFill>
          <p:spPr>
            <a:xfrm>
              <a:off x="-5" y="1"/>
              <a:ext cx="9144008" cy="5143501"/>
            </a:xfrm>
            <a:prstGeom prst="rect">
              <a:avLst/>
            </a:prstGeom>
            <a:noFill/>
            <a:ln>
              <a:noFill/>
            </a:ln>
          </p:spPr>
        </p:pic>
      </p:grpSp>
      <p:sp>
        <p:nvSpPr>
          <p:cNvPr id="85" name="Google Shape;85;p16"/>
          <p:cNvSpPr txBox="1"/>
          <p:nvPr>
            <p:ph type="title"/>
          </p:nvPr>
        </p:nvSpPr>
        <p:spPr>
          <a:xfrm>
            <a:off x="228600" y="4415100"/>
            <a:ext cx="8686800" cy="5760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6" name="Shape 86"/>
        <p:cNvGrpSpPr/>
        <p:nvPr/>
      </p:nvGrpSpPr>
      <p:grpSpPr>
        <a:xfrm>
          <a:off x="0" y="0"/>
          <a:ext cx="0" cy="0"/>
          <a:chOff x="0" y="0"/>
          <a:chExt cx="0" cy="0"/>
        </a:xfrm>
      </p:grpSpPr>
      <p:pic>
        <p:nvPicPr>
          <p:cNvPr id="87" name="Google Shape;87;p17"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88" name="Google Shape;88;p17"/>
          <p:cNvSpPr txBox="1"/>
          <p:nvPr>
            <p:ph idx="1" type="subTitle"/>
          </p:nvPr>
        </p:nvSpPr>
        <p:spPr>
          <a:xfrm>
            <a:off x="3486700" y="2285716"/>
            <a:ext cx="5428800" cy="85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 name="Google Shape;89;p17"/>
          <p:cNvSpPr txBox="1"/>
          <p:nvPr>
            <p:ph idx="2" type="subTitle"/>
          </p:nvPr>
        </p:nvSpPr>
        <p:spPr>
          <a:xfrm>
            <a:off x="3486725" y="566454"/>
            <a:ext cx="5428800" cy="85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 name="Google Shape;90;p17"/>
          <p:cNvSpPr txBox="1"/>
          <p:nvPr>
            <p:ph idx="3" type="subTitle"/>
          </p:nvPr>
        </p:nvSpPr>
        <p:spPr>
          <a:xfrm>
            <a:off x="3486700" y="4004979"/>
            <a:ext cx="5428800" cy="85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 name="Google Shape;91;p17"/>
          <p:cNvSpPr txBox="1"/>
          <p:nvPr>
            <p:ph hasCustomPrompt="1" type="title"/>
          </p:nvPr>
        </p:nvSpPr>
        <p:spPr>
          <a:xfrm>
            <a:off x="3486100" y="2023913"/>
            <a:ext cx="1071000" cy="3108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1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2" name="Google Shape;92;p17"/>
          <p:cNvSpPr txBox="1"/>
          <p:nvPr>
            <p:ph hasCustomPrompt="1" idx="4" type="title"/>
          </p:nvPr>
        </p:nvSpPr>
        <p:spPr>
          <a:xfrm>
            <a:off x="3486698" y="304800"/>
            <a:ext cx="1071000" cy="310500"/>
          </a:xfrm>
          <a:prstGeom prst="rect">
            <a:avLst/>
          </a:prstGeom>
        </p:spPr>
        <p:txBody>
          <a:bodyPr anchorCtr="0" anchor="b" bIns="91425" lIns="91425" spcFirstLastPara="1" rIns="91425" wrap="square" tIns="91425">
            <a:noAutofit/>
          </a:bodyPr>
          <a:lstStyle>
            <a:lvl1pPr lvl="0" algn="r">
              <a:spcBef>
                <a:spcPts val="0"/>
              </a:spcBef>
              <a:spcAft>
                <a:spcPts val="0"/>
              </a:spcAft>
              <a:buSzPts val="3000"/>
              <a:buNone/>
              <a:defRPr sz="1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3" name="Google Shape;93;p17"/>
          <p:cNvSpPr txBox="1"/>
          <p:nvPr>
            <p:ph hasCustomPrompt="1" idx="5" type="title"/>
          </p:nvPr>
        </p:nvSpPr>
        <p:spPr>
          <a:xfrm>
            <a:off x="3486707" y="3743325"/>
            <a:ext cx="1071000" cy="310800"/>
          </a:xfrm>
          <a:prstGeom prst="rect">
            <a:avLst/>
          </a:prstGeom>
        </p:spPr>
        <p:txBody>
          <a:bodyPr anchorCtr="0" anchor="b" bIns="91425" lIns="91425" spcFirstLastPara="1" rIns="91425" wrap="square" tIns="91425">
            <a:noAutofit/>
          </a:bodyPr>
          <a:lstStyle>
            <a:lvl1pPr lvl="0" algn="r">
              <a:spcBef>
                <a:spcPts val="0"/>
              </a:spcBef>
              <a:spcAft>
                <a:spcPts val="0"/>
              </a:spcAft>
              <a:buSzPts val="3000"/>
              <a:buNone/>
              <a:defRPr sz="14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4" name="Google Shape;94;p17"/>
          <p:cNvSpPr txBox="1"/>
          <p:nvPr>
            <p:ph idx="6" type="title"/>
          </p:nvPr>
        </p:nvSpPr>
        <p:spPr>
          <a:xfrm>
            <a:off x="228600" y="1400175"/>
            <a:ext cx="2714700" cy="23430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5" name="Shape 95"/>
        <p:cNvGrpSpPr/>
        <p:nvPr/>
      </p:nvGrpSpPr>
      <p:grpSpPr>
        <a:xfrm>
          <a:off x="0" y="0"/>
          <a:ext cx="0" cy="0"/>
          <a:chOff x="0" y="0"/>
          <a:chExt cx="0" cy="0"/>
        </a:xfrm>
      </p:grpSpPr>
      <p:pic>
        <p:nvPicPr>
          <p:cNvPr id="96" name="Google Shape;96;p18"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97" name="Google Shape;97;p18"/>
          <p:cNvSpPr txBox="1"/>
          <p:nvPr>
            <p:ph idx="1" type="subTitle"/>
          </p:nvPr>
        </p:nvSpPr>
        <p:spPr>
          <a:xfrm>
            <a:off x="228600" y="2466157"/>
            <a:ext cx="21717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8"/>
          <p:cNvSpPr txBox="1"/>
          <p:nvPr>
            <p:ph idx="2" type="subTitle"/>
          </p:nvPr>
        </p:nvSpPr>
        <p:spPr>
          <a:xfrm>
            <a:off x="228600" y="4005072"/>
            <a:ext cx="21717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 name="Google Shape;99;p18"/>
          <p:cNvSpPr txBox="1"/>
          <p:nvPr>
            <p:ph type="title"/>
          </p:nvPr>
        </p:nvSpPr>
        <p:spPr>
          <a:xfrm>
            <a:off x="228600" y="152400"/>
            <a:ext cx="8686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0" name="Google Shape;100;p18"/>
          <p:cNvSpPr txBox="1"/>
          <p:nvPr>
            <p:ph hasCustomPrompt="1" idx="3" type="title"/>
          </p:nvPr>
        </p:nvSpPr>
        <p:spPr>
          <a:xfrm>
            <a:off x="228600" y="2208138"/>
            <a:ext cx="1086000" cy="3108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1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8"/>
          <p:cNvSpPr txBox="1"/>
          <p:nvPr>
            <p:ph hasCustomPrompt="1" idx="4" type="title"/>
          </p:nvPr>
        </p:nvSpPr>
        <p:spPr>
          <a:xfrm>
            <a:off x="228600" y="3739896"/>
            <a:ext cx="1086000" cy="310800"/>
          </a:xfrm>
          <a:prstGeom prst="rect">
            <a:avLst/>
          </a:prstGeom>
        </p:spPr>
        <p:txBody>
          <a:bodyPr anchorCtr="0" anchor="ctr" bIns="91425" lIns="91425" spcFirstLastPara="1" rIns="91425" wrap="square" tIns="91425">
            <a:noAutofit/>
          </a:bodyPr>
          <a:lstStyle>
            <a:lvl1pPr lvl="0" algn="r">
              <a:spcBef>
                <a:spcPts val="0"/>
              </a:spcBef>
              <a:spcAft>
                <a:spcPts val="0"/>
              </a:spcAft>
              <a:buSzPts val="3000"/>
              <a:buNone/>
              <a:defRPr sz="14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2" name="Google Shape;102;p18"/>
          <p:cNvSpPr txBox="1"/>
          <p:nvPr>
            <p:ph idx="5" type="subTitle"/>
          </p:nvPr>
        </p:nvSpPr>
        <p:spPr>
          <a:xfrm>
            <a:off x="3486150" y="2466157"/>
            <a:ext cx="21717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18"/>
          <p:cNvSpPr txBox="1"/>
          <p:nvPr>
            <p:ph idx="6" type="subTitle"/>
          </p:nvPr>
        </p:nvSpPr>
        <p:spPr>
          <a:xfrm>
            <a:off x="3486150" y="4005072"/>
            <a:ext cx="21717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18"/>
          <p:cNvSpPr txBox="1"/>
          <p:nvPr>
            <p:ph hasCustomPrompt="1" idx="7" type="title"/>
          </p:nvPr>
        </p:nvSpPr>
        <p:spPr>
          <a:xfrm>
            <a:off x="3486150" y="2208138"/>
            <a:ext cx="1086000" cy="310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8"/>
          <p:cNvSpPr txBox="1"/>
          <p:nvPr>
            <p:ph hasCustomPrompt="1" idx="8" type="title"/>
          </p:nvPr>
        </p:nvSpPr>
        <p:spPr>
          <a:xfrm>
            <a:off x="3486150" y="3739896"/>
            <a:ext cx="1086000" cy="31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6" name="Google Shape;106;p18"/>
          <p:cNvSpPr txBox="1"/>
          <p:nvPr>
            <p:ph idx="9" type="subTitle"/>
          </p:nvPr>
        </p:nvSpPr>
        <p:spPr>
          <a:xfrm>
            <a:off x="6743700" y="2466157"/>
            <a:ext cx="21717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18"/>
          <p:cNvSpPr txBox="1"/>
          <p:nvPr>
            <p:ph idx="13" type="subTitle"/>
          </p:nvPr>
        </p:nvSpPr>
        <p:spPr>
          <a:xfrm>
            <a:off x="6743700" y="4005072"/>
            <a:ext cx="21717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18"/>
          <p:cNvSpPr txBox="1"/>
          <p:nvPr>
            <p:ph hasCustomPrompt="1" idx="14" type="title"/>
          </p:nvPr>
        </p:nvSpPr>
        <p:spPr>
          <a:xfrm>
            <a:off x="6743700" y="2208138"/>
            <a:ext cx="1086000" cy="310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1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8"/>
          <p:cNvSpPr txBox="1"/>
          <p:nvPr>
            <p:ph hasCustomPrompt="1" idx="15" type="title"/>
          </p:nvPr>
        </p:nvSpPr>
        <p:spPr>
          <a:xfrm>
            <a:off x="6743700" y="3739896"/>
            <a:ext cx="1086000" cy="31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0" name="Shape 110"/>
        <p:cNvGrpSpPr/>
        <p:nvPr/>
      </p:nvGrpSpPr>
      <p:grpSpPr>
        <a:xfrm>
          <a:off x="0" y="0"/>
          <a:ext cx="0" cy="0"/>
          <a:chOff x="0" y="0"/>
          <a:chExt cx="0" cy="0"/>
        </a:xfrm>
      </p:grpSpPr>
      <p:pic>
        <p:nvPicPr>
          <p:cNvPr id="111" name="Google Shape;111;p19" title="aesthetic-wallpaper-with-flowers (10).jpg"/>
          <p:cNvPicPr preferRelativeResize="0"/>
          <p:nvPr/>
        </p:nvPicPr>
        <p:blipFill rotWithShape="1">
          <a:blip r:embed="rId2">
            <a:alphaModFix amt="90000"/>
          </a:blip>
          <a:srcRect b="768" l="0" r="0" t="768"/>
          <a:stretch/>
        </p:blipFill>
        <p:spPr>
          <a:xfrm flipH="1">
            <a:off x="0" y="0"/>
            <a:ext cx="9144003" cy="5143501"/>
          </a:xfrm>
          <a:prstGeom prst="rect">
            <a:avLst/>
          </a:prstGeom>
          <a:noFill/>
          <a:ln>
            <a:noFill/>
          </a:ln>
        </p:spPr>
      </p:pic>
      <p:sp>
        <p:nvSpPr>
          <p:cNvPr id="112" name="Google Shape;112;p19"/>
          <p:cNvSpPr txBox="1"/>
          <p:nvPr>
            <p:ph hasCustomPrompt="1" type="title"/>
          </p:nvPr>
        </p:nvSpPr>
        <p:spPr>
          <a:xfrm>
            <a:off x="4590750" y="3630500"/>
            <a:ext cx="4343400" cy="75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3" name="Google Shape;113;p19"/>
          <p:cNvSpPr txBox="1"/>
          <p:nvPr>
            <p:ph idx="1" type="subTitle"/>
          </p:nvPr>
        </p:nvSpPr>
        <p:spPr>
          <a:xfrm>
            <a:off x="6762450" y="4364372"/>
            <a:ext cx="2171700" cy="5505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19"/>
          <p:cNvSpPr txBox="1"/>
          <p:nvPr>
            <p:ph hasCustomPrompt="1" idx="2" type="title"/>
          </p:nvPr>
        </p:nvSpPr>
        <p:spPr>
          <a:xfrm>
            <a:off x="228600" y="224625"/>
            <a:ext cx="4343400" cy="7548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5" name="Google Shape;115;p19"/>
          <p:cNvSpPr txBox="1"/>
          <p:nvPr>
            <p:ph idx="3" type="subTitle"/>
          </p:nvPr>
        </p:nvSpPr>
        <p:spPr>
          <a:xfrm>
            <a:off x="228600" y="954999"/>
            <a:ext cx="2171700" cy="550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6" name="Shape 116"/>
        <p:cNvGrpSpPr/>
        <p:nvPr/>
      </p:nvGrpSpPr>
      <p:grpSpPr>
        <a:xfrm>
          <a:off x="0" y="0"/>
          <a:ext cx="0" cy="0"/>
          <a:chOff x="0" y="0"/>
          <a:chExt cx="0" cy="0"/>
        </a:xfrm>
      </p:grpSpPr>
      <p:pic>
        <p:nvPicPr>
          <p:cNvPr id="117" name="Google Shape;117;p20" title="2151899122 (1).jpg"/>
          <p:cNvPicPr preferRelativeResize="0"/>
          <p:nvPr/>
        </p:nvPicPr>
        <p:blipFill rotWithShape="1">
          <a:blip r:embed="rId2">
            <a:alphaModFix amt="90000"/>
          </a:blip>
          <a:srcRect b="0" l="806" r="806" t="0"/>
          <a:stretch/>
        </p:blipFill>
        <p:spPr>
          <a:xfrm rot="-5400000">
            <a:off x="2004526" y="-2004523"/>
            <a:ext cx="5160553" cy="9169595"/>
          </a:xfrm>
          <a:prstGeom prst="rect">
            <a:avLst/>
          </a:prstGeom>
          <a:noFill/>
          <a:ln>
            <a:noFill/>
          </a:ln>
        </p:spPr>
      </p:pic>
      <p:sp>
        <p:nvSpPr>
          <p:cNvPr id="118" name="Google Shape;118;p20"/>
          <p:cNvSpPr txBox="1"/>
          <p:nvPr/>
        </p:nvSpPr>
        <p:spPr>
          <a:xfrm>
            <a:off x="5457275" y="4357537"/>
            <a:ext cx="3458100" cy="555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Space Mono"/>
                <a:ea typeface="Space Mono"/>
                <a:cs typeface="Space Mono"/>
                <a:sym typeface="Space Mono"/>
              </a:rPr>
              <a:t>CREDITS: This presentation template was created by </a:t>
            </a:r>
            <a:r>
              <a:rPr b="1" lang="en" sz="1000" u="sng">
                <a:solidFill>
                  <a:schemeClr val="hlink"/>
                </a:solidFill>
                <a:latin typeface="Space Mono"/>
                <a:ea typeface="Space Mono"/>
                <a:cs typeface="Space Mono"/>
                <a:sym typeface="Space Mono"/>
                <a:hlinkClick r:id="rId3"/>
              </a:rPr>
              <a:t>Slidesgo</a:t>
            </a:r>
            <a:r>
              <a:rPr lang="en" sz="1000">
                <a:solidFill>
                  <a:schemeClr val="dk1"/>
                </a:solidFill>
                <a:latin typeface="Space Mono"/>
                <a:ea typeface="Space Mono"/>
                <a:cs typeface="Space Mono"/>
                <a:sym typeface="Space Mono"/>
              </a:rPr>
              <a:t>, and includes icons, infographics &amp; images by </a:t>
            </a:r>
            <a:r>
              <a:rPr b="1" lang="en" sz="1000" u="sng">
                <a:solidFill>
                  <a:schemeClr val="hlink"/>
                </a:solidFill>
                <a:latin typeface="Space Mono"/>
                <a:ea typeface="Space Mono"/>
                <a:cs typeface="Space Mono"/>
                <a:sym typeface="Space Mono"/>
                <a:hlinkClick r:id="rId4"/>
              </a:rPr>
              <a:t>Freepik</a:t>
            </a:r>
            <a:r>
              <a:rPr lang="en" sz="1000">
                <a:solidFill>
                  <a:schemeClr val="dk1"/>
                </a:solidFill>
                <a:latin typeface="Space Mono"/>
                <a:ea typeface="Space Mono"/>
                <a:cs typeface="Space Mono"/>
                <a:sym typeface="Space Mono"/>
              </a:rPr>
              <a:t> </a:t>
            </a:r>
            <a:endParaRPr b="1" sz="1000" u="sng">
              <a:solidFill>
                <a:schemeClr val="dk1"/>
              </a:solidFill>
              <a:latin typeface="Space Mono"/>
              <a:ea typeface="Space Mono"/>
              <a:cs typeface="Space Mono"/>
              <a:sym typeface="Space Mono"/>
            </a:endParaRPr>
          </a:p>
        </p:txBody>
      </p:sp>
      <p:sp>
        <p:nvSpPr>
          <p:cNvPr id="119" name="Google Shape;119;p20"/>
          <p:cNvSpPr txBox="1"/>
          <p:nvPr>
            <p:ph type="title"/>
          </p:nvPr>
        </p:nvSpPr>
        <p:spPr>
          <a:xfrm>
            <a:off x="1852525" y="1400100"/>
            <a:ext cx="5439000" cy="23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20" name="Google Shape;120;p20"/>
          <p:cNvSpPr txBox="1"/>
          <p:nvPr>
            <p:ph idx="1" type="subTitle"/>
          </p:nvPr>
        </p:nvSpPr>
        <p:spPr>
          <a:xfrm>
            <a:off x="228600" y="228600"/>
            <a:ext cx="3257700" cy="11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title="2151899132.jpg"/>
          <p:cNvPicPr preferRelativeResize="0"/>
          <p:nvPr/>
        </p:nvPicPr>
        <p:blipFill rotWithShape="1">
          <a:blip r:embed="rId2">
            <a:alphaModFix amt="90000"/>
          </a:blip>
          <a:srcRect b="835" l="0" r="0" t="826"/>
          <a:stretch/>
        </p:blipFill>
        <p:spPr>
          <a:xfrm>
            <a:off x="-150" y="0"/>
            <a:ext cx="9144005" cy="5143501"/>
          </a:xfrm>
          <a:prstGeom prst="rect">
            <a:avLst/>
          </a:prstGeom>
          <a:noFill/>
          <a:ln>
            <a:noFill/>
          </a:ln>
        </p:spPr>
      </p:pic>
      <p:sp>
        <p:nvSpPr>
          <p:cNvPr id="14" name="Google Shape;14;p3"/>
          <p:cNvSpPr txBox="1"/>
          <p:nvPr>
            <p:ph type="title"/>
          </p:nvPr>
        </p:nvSpPr>
        <p:spPr>
          <a:xfrm>
            <a:off x="1293600" y="1400175"/>
            <a:ext cx="6556800" cy="2343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228600" y="152400"/>
            <a:ext cx="1065000" cy="6579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4068950" y="228600"/>
            <a:ext cx="4846500" cy="118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21" name="Shape 121"/>
        <p:cNvGrpSpPr/>
        <p:nvPr/>
      </p:nvGrpSpPr>
      <p:grpSpPr>
        <a:xfrm>
          <a:off x="0" y="0"/>
          <a:ext cx="0" cy="0"/>
          <a:chOff x="0" y="0"/>
          <a:chExt cx="0" cy="0"/>
        </a:xfrm>
      </p:grpSpPr>
      <p:pic>
        <p:nvPicPr>
          <p:cNvPr id="122" name="Google Shape;122;p21"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3" name="Shape 123"/>
        <p:cNvGrpSpPr/>
        <p:nvPr/>
      </p:nvGrpSpPr>
      <p:grpSpPr>
        <a:xfrm>
          <a:off x="0" y="0"/>
          <a:ext cx="0" cy="0"/>
          <a:chOff x="0" y="0"/>
          <a:chExt cx="0" cy="0"/>
        </a:xfrm>
      </p:grpSpPr>
      <p:pic>
        <p:nvPicPr>
          <p:cNvPr id="124" name="Google Shape;124;p22" title="aesthetic-wallpaper-with-flowers (2).jpg"/>
          <p:cNvPicPr preferRelativeResize="0"/>
          <p:nvPr/>
        </p:nvPicPr>
        <p:blipFill rotWithShape="1">
          <a:blip r:embed="rId2">
            <a:alphaModFix amt="90000"/>
          </a:blip>
          <a:srcRect b="0" l="0" r="1487" t="0"/>
          <a:stretch/>
        </p:blipFill>
        <p:spPr>
          <a:xfrm flipH="1" rot="5400000">
            <a:off x="1991726" y="-2013048"/>
            <a:ext cx="5160551" cy="916959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19" name="Google Shape;19;p4"/>
          <p:cNvSpPr txBox="1"/>
          <p:nvPr>
            <p:ph type="title"/>
          </p:nvPr>
        </p:nvSpPr>
        <p:spPr>
          <a:xfrm>
            <a:off x="228600" y="152400"/>
            <a:ext cx="8686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228600" y="1400175"/>
            <a:ext cx="7704000" cy="35148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grpSp>
        <p:nvGrpSpPr>
          <p:cNvPr id="22" name="Google Shape;22;p5"/>
          <p:cNvGrpSpPr/>
          <p:nvPr/>
        </p:nvGrpSpPr>
        <p:grpSpPr>
          <a:xfrm>
            <a:off x="-6" y="0"/>
            <a:ext cx="9144008" cy="5143501"/>
            <a:chOff x="-6" y="0"/>
            <a:chExt cx="9144008" cy="5143501"/>
          </a:xfrm>
        </p:grpSpPr>
        <p:pic>
          <p:nvPicPr>
            <p:cNvPr id="23" name="Google Shape;23;p5" title="FONDO-2.png"/>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 name="Google Shape;24;p5"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pic>
          <p:nvPicPr>
            <p:cNvPr id="25" name="Google Shape;25;p5" title="soft-focus-floral-composition.jpg"/>
            <p:cNvPicPr preferRelativeResize="0"/>
            <p:nvPr/>
          </p:nvPicPr>
          <p:blipFill rotWithShape="1">
            <a:blip r:embed="rId3">
              <a:alphaModFix amt="90000"/>
            </a:blip>
            <a:srcRect b="42373" l="0" r="0" t="19147"/>
            <a:stretch/>
          </p:blipFill>
          <p:spPr>
            <a:xfrm>
              <a:off x="-6" y="1"/>
              <a:ext cx="9144008" cy="5143501"/>
            </a:xfrm>
            <a:prstGeom prst="rect">
              <a:avLst/>
            </a:prstGeom>
            <a:noFill/>
            <a:ln>
              <a:noFill/>
            </a:ln>
          </p:spPr>
        </p:pic>
      </p:grpSp>
      <p:sp>
        <p:nvSpPr>
          <p:cNvPr id="26" name="Google Shape;26;p5"/>
          <p:cNvSpPr txBox="1"/>
          <p:nvPr>
            <p:ph idx="1" type="subTitle"/>
          </p:nvPr>
        </p:nvSpPr>
        <p:spPr>
          <a:xfrm>
            <a:off x="228602" y="2571738"/>
            <a:ext cx="4343400" cy="357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27" name="Google Shape;27;p5"/>
          <p:cNvSpPr txBox="1"/>
          <p:nvPr>
            <p:ph idx="2" type="subTitle"/>
          </p:nvPr>
        </p:nvSpPr>
        <p:spPr>
          <a:xfrm>
            <a:off x="2400288" y="248323"/>
            <a:ext cx="4343400" cy="35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8" name="Google Shape;28;p5"/>
          <p:cNvSpPr txBox="1"/>
          <p:nvPr>
            <p:ph idx="3" type="subTitle"/>
          </p:nvPr>
        </p:nvSpPr>
        <p:spPr>
          <a:xfrm>
            <a:off x="228602" y="2853437"/>
            <a:ext cx="43434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4" type="subTitle"/>
          </p:nvPr>
        </p:nvSpPr>
        <p:spPr>
          <a:xfrm>
            <a:off x="2400288" y="530023"/>
            <a:ext cx="43434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5"/>
          <p:cNvSpPr txBox="1"/>
          <p:nvPr>
            <p:ph type="title"/>
          </p:nvPr>
        </p:nvSpPr>
        <p:spPr>
          <a:xfrm>
            <a:off x="5865700" y="3986725"/>
            <a:ext cx="3049800" cy="978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pic>
        <p:nvPicPr>
          <p:cNvPr id="32" name="Google Shape;32;p6"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33" name="Google Shape;33;p6"/>
          <p:cNvSpPr txBox="1"/>
          <p:nvPr>
            <p:ph type="title"/>
          </p:nvPr>
        </p:nvSpPr>
        <p:spPr>
          <a:xfrm>
            <a:off x="228600" y="152400"/>
            <a:ext cx="8686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pic>
        <p:nvPicPr>
          <p:cNvPr id="35" name="Google Shape;35;p7"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36" name="Google Shape;36;p7"/>
          <p:cNvSpPr txBox="1"/>
          <p:nvPr>
            <p:ph type="title"/>
          </p:nvPr>
        </p:nvSpPr>
        <p:spPr>
          <a:xfrm>
            <a:off x="228600" y="152400"/>
            <a:ext cx="4343400" cy="124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 name="Google Shape;37;p7"/>
          <p:cNvSpPr txBox="1"/>
          <p:nvPr>
            <p:ph idx="1" type="body"/>
          </p:nvPr>
        </p:nvSpPr>
        <p:spPr>
          <a:xfrm>
            <a:off x="228600" y="2382300"/>
            <a:ext cx="4343400" cy="2532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
        <p:nvSpPr>
          <p:cNvPr id="38" name="Google Shape;38;p7"/>
          <p:cNvSpPr/>
          <p:nvPr>
            <p:ph idx="2" type="pic"/>
          </p:nvPr>
        </p:nvSpPr>
        <p:spPr>
          <a:xfrm>
            <a:off x="5657850" y="0"/>
            <a:ext cx="3486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pic>
        <p:nvPicPr>
          <p:cNvPr id="40" name="Google Shape;40;p8" title="2151899134.jpg"/>
          <p:cNvPicPr preferRelativeResize="0"/>
          <p:nvPr/>
        </p:nvPicPr>
        <p:blipFill rotWithShape="1">
          <a:blip r:embed="rId2">
            <a:alphaModFix amt="90000"/>
          </a:blip>
          <a:srcRect b="1661" l="0" r="0" t="0"/>
          <a:stretch/>
        </p:blipFill>
        <p:spPr>
          <a:xfrm>
            <a:off x="0" y="0"/>
            <a:ext cx="9144000" cy="5143501"/>
          </a:xfrm>
          <a:prstGeom prst="rect">
            <a:avLst/>
          </a:prstGeom>
          <a:noFill/>
          <a:ln>
            <a:noFill/>
          </a:ln>
        </p:spPr>
      </p:pic>
      <p:sp>
        <p:nvSpPr>
          <p:cNvPr id="41" name="Google Shape;41;p8"/>
          <p:cNvSpPr txBox="1"/>
          <p:nvPr>
            <p:ph type="title"/>
          </p:nvPr>
        </p:nvSpPr>
        <p:spPr>
          <a:xfrm>
            <a:off x="1314450" y="1400175"/>
            <a:ext cx="6515400" cy="23430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pic>
        <p:nvPicPr>
          <p:cNvPr id="43" name="Google Shape;43;p9" title="FONDO-2.png"/>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44" name="Google Shape;44;p9"/>
          <p:cNvSpPr txBox="1"/>
          <p:nvPr>
            <p:ph idx="1" type="subTitle"/>
          </p:nvPr>
        </p:nvSpPr>
        <p:spPr>
          <a:xfrm>
            <a:off x="228600" y="2571675"/>
            <a:ext cx="3257700" cy="234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5" name="Google Shape;45;p9"/>
          <p:cNvSpPr txBox="1"/>
          <p:nvPr>
            <p:ph type="title"/>
          </p:nvPr>
        </p:nvSpPr>
        <p:spPr>
          <a:xfrm>
            <a:off x="228600" y="152400"/>
            <a:ext cx="8686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9"/>
          <p:cNvSpPr txBox="1"/>
          <p:nvPr>
            <p:ph idx="2" type="subTitle"/>
          </p:nvPr>
        </p:nvSpPr>
        <p:spPr>
          <a:xfrm>
            <a:off x="4572001" y="2571675"/>
            <a:ext cx="3257700" cy="234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p:nvPr>
            <p:ph idx="2" type="pic"/>
          </p:nvPr>
        </p:nvSpPr>
        <p:spPr>
          <a:xfrm>
            <a:off x="0" y="0"/>
            <a:ext cx="9144000" cy="5143500"/>
          </a:xfrm>
          <a:prstGeom prst="rect">
            <a:avLst/>
          </a:prstGeom>
          <a:noFill/>
          <a:ln>
            <a:noFill/>
          </a:ln>
        </p:spPr>
      </p:sp>
      <p:sp>
        <p:nvSpPr>
          <p:cNvPr id="49" name="Google Shape;49;p10"/>
          <p:cNvSpPr txBox="1"/>
          <p:nvPr>
            <p:ph type="title"/>
          </p:nvPr>
        </p:nvSpPr>
        <p:spPr>
          <a:xfrm>
            <a:off x="228600" y="152400"/>
            <a:ext cx="3257700" cy="131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ixelify Sans"/>
              <a:buNone/>
              <a:defRPr sz="3000">
                <a:solidFill>
                  <a:schemeClr val="dk1"/>
                </a:solidFill>
                <a:latin typeface="Pixelify Sans"/>
                <a:ea typeface="Pixelify Sans"/>
                <a:cs typeface="Pixelify Sans"/>
                <a:sym typeface="Pixelify Sans"/>
              </a:defRPr>
            </a:lvl1pPr>
            <a:lvl2pPr lvl="1" rtl="0">
              <a:spcBef>
                <a:spcPts val="0"/>
              </a:spcBef>
              <a:spcAft>
                <a:spcPts val="0"/>
              </a:spcAft>
              <a:buClr>
                <a:schemeClr val="dk1"/>
              </a:buClr>
              <a:buSzPts val="3000"/>
              <a:buFont typeface="Pixelify Sans"/>
              <a:buNone/>
              <a:defRPr sz="3000">
                <a:solidFill>
                  <a:schemeClr val="dk1"/>
                </a:solidFill>
                <a:latin typeface="Pixelify Sans"/>
                <a:ea typeface="Pixelify Sans"/>
                <a:cs typeface="Pixelify Sans"/>
                <a:sym typeface="Pixelify Sans"/>
              </a:defRPr>
            </a:lvl2pPr>
            <a:lvl3pPr lvl="2" rtl="0">
              <a:spcBef>
                <a:spcPts val="0"/>
              </a:spcBef>
              <a:spcAft>
                <a:spcPts val="0"/>
              </a:spcAft>
              <a:buClr>
                <a:schemeClr val="dk1"/>
              </a:buClr>
              <a:buSzPts val="3000"/>
              <a:buFont typeface="Pixelify Sans"/>
              <a:buNone/>
              <a:defRPr sz="3000">
                <a:solidFill>
                  <a:schemeClr val="dk1"/>
                </a:solidFill>
                <a:latin typeface="Pixelify Sans"/>
                <a:ea typeface="Pixelify Sans"/>
                <a:cs typeface="Pixelify Sans"/>
                <a:sym typeface="Pixelify Sans"/>
              </a:defRPr>
            </a:lvl3pPr>
            <a:lvl4pPr lvl="3" rtl="0">
              <a:spcBef>
                <a:spcPts val="0"/>
              </a:spcBef>
              <a:spcAft>
                <a:spcPts val="0"/>
              </a:spcAft>
              <a:buClr>
                <a:schemeClr val="dk1"/>
              </a:buClr>
              <a:buSzPts val="3000"/>
              <a:buFont typeface="Pixelify Sans"/>
              <a:buNone/>
              <a:defRPr sz="3000">
                <a:solidFill>
                  <a:schemeClr val="dk1"/>
                </a:solidFill>
                <a:latin typeface="Pixelify Sans"/>
                <a:ea typeface="Pixelify Sans"/>
                <a:cs typeface="Pixelify Sans"/>
                <a:sym typeface="Pixelify Sans"/>
              </a:defRPr>
            </a:lvl4pPr>
            <a:lvl5pPr lvl="4" rtl="0">
              <a:spcBef>
                <a:spcPts val="0"/>
              </a:spcBef>
              <a:spcAft>
                <a:spcPts val="0"/>
              </a:spcAft>
              <a:buClr>
                <a:schemeClr val="dk1"/>
              </a:buClr>
              <a:buSzPts val="3000"/>
              <a:buFont typeface="Pixelify Sans"/>
              <a:buNone/>
              <a:defRPr sz="3000">
                <a:solidFill>
                  <a:schemeClr val="dk1"/>
                </a:solidFill>
                <a:latin typeface="Pixelify Sans"/>
                <a:ea typeface="Pixelify Sans"/>
                <a:cs typeface="Pixelify Sans"/>
                <a:sym typeface="Pixelify Sans"/>
              </a:defRPr>
            </a:lvl5pPr>
            <a:lvl6pPr lvl="5" rtl="0">
              <a:spcBef>
                <a:spcPts val="0"/>
              </a:spcBef>
              <a:spcAft>
                <a:spcPts val="0"/>
              </a:spcAft>
              <a:buClr>
                <a:schemeClr val="dk1"/>
              </a:buClr>
              <a:buSzPts val="3000"/>
              <a:buFont typeface="Pixelify Sans"/>
              <a:buNone/>
              <a:defRPr sz="3000">
                <a:solidFill>
                  <a:schemeClr val="dk1"/>
                </a:solidFill>
                <a:latin typeface="Pixelify Sans"/>
                <a:ea typeface="Pixelify Sans"/>
                <a:cs typeface="Pixelify Sans"/>
                <a:sym typeface="Pixelify Sans"/>
              </a:defRPr>
            </a:lvl6pPr>
            <a:lvl7pPr lvl="6" rtl="0">
              <a:spcBef>
                <a:spcPts val="0"/>
              </a:spcBef>
              <a:spcAft>
                <a:spcPts val="0"/>
              </a:spcAft>
              <a:buClr>
                <a:schemeClr val="dk1"/>
              </a:buClr>
              <a:buSzPts val="3000"/>
              <a:buFont typeface="Pixelify Sans"/>
              <a:buNone/>
              <a:defRPr sz="3000">
                <a:solidFill>
                  <a:schemeClr val="dk1"/>
                </a:solidFill>
                <a:latin typeface="Pixelify Sans"/>
                <a:ea typeface="Pixelify Sans"/>
                <a:cs typeface="Pixelify Sans"/>
                <a:sym typeface="Pixelify Sans"/>
              </a:defRPr>
            </a:lvl7pPr>
            <a:lvl8pPr lvl="7" rtl="0">
              <a:spcBef>
                <a:spcPts val="0"/>
              </a:spcBef>
              <a:spcAft>
                <a:spcPts val="0"/>
              </a:spcAft>
              <a:buClr>
                <a:schemeClr val="dk1"/>
              </a:buClr>
              <a:buSzPts val="3000"/>
              <a:buFont typeface="Pixelify Sans"/>
              <a:buNone/>
              <a:defRPr sz="3000">
                <a:solidFill>
                  <a:schemeClr val="dk1"/>
                </a:solidFill>
                <a:latin typeface="Pixelify Sans"/>
                <a:ea typeface="Pixelify Sans"/>
                <a:cs typeface="Pixelify Sans"/>
                <a:sym typeface="Pixelify Sans"/>
              </a:defRPr>
            </a:lvl8pPr>
            <a:lvl9pPr lvl="8" rtl="0">
              <a:spcBef>
                <a:spcPts val="0"/>
              </a:spcBef>
              <a:spcAft>
                <a:spcPts val="0"/>
              </a:spcAft>
              <a:buClr>
                <a:schemeClr val="dk1"/>
              </a:buClr>
              <a:buSzPts val="3000"/>
              <a:buFont typeface="Pixelify Sans"/>
              <a:buNone/>
              <a:defRPr sz="3000">
                <a:solidFill>
                  <a:schemeClr val="dk1"/>
                </a:solidFill>
                <a:latin typeface="Pixelify Sans"/>
                <a:ea typeface="Pixelify Sans"/>
                <a:cs typeface="Pixelify Sans"/>
                <a:sym typeface="Pixelify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pace Mono"/>
              <a:buChar char="●"/>
              <a:defRPr sz="1200">
                <a:solidFill>
                  <a:schemeClr val="dk1"/>
                </a:solidFill>
                <a:latin typeface="Space Mono"/>
                <a:ea typeface="Space Mono"/>
                <a:cs typeface="Space Mono"/>
                <a:sym typeface="Space Mono"/>
              </a:defRPr>
            </a:lvl1pPr>
            <a:lvl2pPr indent="-304800" lvl="1" marL="914400">
              <a:lnSpc>
                <a:spcPct val="100000"/>
              </a:lnSpc>
              <a:spcBef>
                <a:spcPts val="0"/>
              </a:spcBef>
              <a:spcAft>
                <a:spcPts val="0"/>
              </a:spcAft>
              <a:buClr>
                <a:schemeClr val="dk1"/>
              </a:buClr>
              <a:buSzPts val="1200"/>
              <a:buFont typeface="Space Mono"/>
              <a:buChar char="○"/>
              <a:defRPr sz="1200">
                <a:solidFill>
                  <a:schemeClr val="dk1"/>
                </a:solidFill>
                <a:latin typeface="Space Mono"/>
                <a:ea typeface="Space Mono"/>
                <a:cs typeface="Space Mono"/>
                <a:sym typeface="Space Mono"/>
              </a:defRPr>
            </a:lvl2pPr>
            <a:lvl3pPr indent="-304800" lvl="2" marL="1371600">
              <a:lnSpc>
                <a:spcPct val="100000"/>
              </a:lnSpc>
              <a:spcBef>
                <a:spcPts val="0"/>
              </a:spcBef>
              <a:spcAft>
                <a:spcPts val="0"/>
              </a:spcAft>
              <a:buClr>
                <a:schemeClr val="dk1"/>
              </a:buClr>
              <a:buSzPts val="1200"/>
              <a:buFont typeface="Space Mono"/>
              <a:buChar char="■"/>
              <a:defRPr sz="1200">
                <a:solidFill>
                  <a:schemeClr val="dk1"/>
                </a:solidFill>
                <a:latin typeface="Space Mono"/>
                <a:ea typeface="Space Mono"/>
                <a:cs typeface="Space Mono"/>
                <a:sym typeface="Space Mono"/>
              </a:defRPr>
            </a:lvl3pPr>
            <a:lvl4pPr indent="-304800" lvl="3" marL="1828800">
              <a:lnSpc>
                <a:spcPct val="100000"/>
              </a:lnSpc>
              <a:spcBef>
                <a:spcPts val="0"/>
              </a:spcBef>
              <a:spcAft>
                <a:spcPts val="0"/>
              </a:spcAft>
              <a:buClr>
                <a:schemeClr val="dk1"/>
              </a:buClr>
              <a:buSzPts val="1200"/>
              <a:buFont typeface="Space Mono"/>
              <a:buChar char="●"/>
              <a:defRPr sz="1200">
                <a:solidFill>
                  <a:schemeClr val="dk1"/>
                </a:solidFill>
                <a:latin typeface="Space Mono"/>
                <a:ea typeface="Space Mono"/>
                <a:cs typeface="Space Mono"/>
                <a:sym typeface="Space Mono"/>
              </a:defRPr>
            </a:lvl4pPr>
            <a:lvl5pPr indent="-304800" lvl="4" marL="2286000">
              <a:lnSpc>
                <a:spcPct val="100000"/>
              </a:lnSpc>
              <a:spcBef>
                <a:spcPts val="0"/>
              </a:spcBef>
              <a:spcAft>
                <a:spcPts val="0"/>
              </a:spcAft>
              <a:buClr>
                <a:schemeClr val="dk1"/>
              </a:buClr>
              <a:buSzPts val="1200"/>
              <a:buFont typeface="Space Mono"/>
              <a:buChar char="○"/>
              <a:defRPr sz="1200">
                <a:solidFill>
                  <a:schemeClr val="dk1"/>
                </a:solidFill>
                <a:latin typeface="Space Mono"/>
                <a:ea typeface="Space Mono"/>
                <a:cs typeface="Space Mono"/>
                <a:sym typeface="Space Mono"/>
              </a:defRPr>
            </a:lvl5pPr>
            <a:lvl6pPr indent="-304800" lvl="5" marL="2743200">
              <a:lnSpc>
                <a:spcPct val="100000"/>
              </a:lnSpc>
              <a:spcBef>
                <a:spcPts val="0"/>
              </a:spcBef>
              <a:spcAft>
                <a:spcPts val="0"/>
              </a:spcAft>
              <a:buClr>
                <a:schemeClr val="dk1"/>
              </a:buClr>
              <a:buSzPts val="1200"/>
              <a:buFont typeface="Space Mono"/>
              <a:buChar char="■"/>
              <a:defRPr sz="1200">
                <a:solidFill>
                  <a:schemeClr val="dk1"/>
                </a:solidFill>
                <a:latin typeface="Space Mono"/>
                <a:ea typeface="Space Mono"/>
                <a:cs typeface="Space Mono"/>
                <a:sym typeface="Space Mono"/>
              </a:defRPr>
            </a:lvl6pPr>
            <a:lvl7pPr indent="-304800" lvl="6" marL="3200400">
              <a:lnSpc>
                <a:spcPct val="100000"/>
              </a:lnSpc>
              <a:spcBef>
                <a:spcPts val="0"/>
              </a:spcBef>
              <a:spcAft>
                <a:spcPts val="0"/>
              </a:spcAft>
              <a:buClr>
                <a:schemeClr val="dk1"/>
              </a:buClr>
              <a:buSzPts val="1200"/>
              <a:buFont typeface="Space Mono"/>
              <a:buChar char="●"/>
              <a:defRPr sz="1200">
                <a:solidFill>
                  <a:schemeClr val="dk1"/>
                </a:solidFill>
                <a:latin typeface="Space Mono"/>
                <a:ea typeface="Space Mono"/>
                <a:cs typeface="Space Mono"/>
                <a:sym typeface="Space Mono"/>
              </a:defRPr>
            </a:lvl7pPr>
            <a:lvl8pPr indent="-304800" lvl="7" marL="3657600">
              <a:lnSpc>
                <a:spcPct val="100000"/>
              </a:lnSpc>
              <a:spcBef>
                <a:spcPts val="0"/>
              </a:spcBef>
              <a:spcAft>
                <a:spcPts val="0"/>
              </a:spcAft>
              <a:buClr>
                <a:schemeClr val="dk1"/>
              </a:buClr>
              <a:buSzPts val="1200"/>
              <a:buFont typeface="Space Mono"/>
              <a:buChar char="○"/>
              <a:defRPr sz="1200">
                <a:solidFill>
                  <a:schemeClr val="dk1"/>
                </a:solidFill>
                <a:latin typeface="Space Mono"/>
                <a:ea typeface="Space Mono"/>
                <a:cs typeface="Space Mono"/>
                <a:sym typeface="Space Mono"/>
              </a:defRPr>
            </a:lvl8pPr>
            <a:lvl9pPr indent="-304800" lvl="8" marL="4114800">
              <a:lnSpc>
                <a:spcPct val="100000"/>
              </a:lnSpc>
              <a:spcBef>
                <a:spcPts val="0"/>
              </a:spcBef>
              <a:spcAft>
                <a:spcPts val="0"/>
              </a:spcAft>
              <a:buClr>
                <a:schemeClr val="dk1"/>
              </a:buClr>
              <a:buSzPts val="1200"/>
              <a:buFont typeface="Space Mono"/>
              <a:buChar char="■"/>
              <a:defRPr sz="1200">
                <a:solidFill>
                  <a:schemeClr val="dk1"/>
                </a:solidFill>
                <a:latin typeface="Space Mono"/>
                <a:ea typeface="Space Mono"/>
                <a:cs typeface="Space Mono"/>
                <a:sym typeface="Space Mon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data.gov" TargetMode="Externa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idx="4294967295" type="ctrTitle"/>
          </p:nvPr>
        </p:nvSpPr>
        <p:spPr>
          <a:xfrm>
            <a:off x="1107900" y="1371600"/>
            <a:ext cx="6951300" cy="24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latin typeface="Space Mono"/>
                <a:ea typeface="Space Mono"/>
                <a:cs typeface="Space Mono"/>
                <a:sym typeface="Space Mono"/>
              </a:rPr>
              <a:t>NYC</a:t>
            </a:r>
            <a:endParaRPr sz="4500">
              <a:latin typeface="Space Mono"/>
              <a:ea typeface="Space Mono"/>
              <a:cs typeface="Space Mono"/>
              <a:sym typeface="Space Mono"/>
            </a:endParaRPr>
          </a:p>
          <a:p>
            <a:pPr indent="0" lvl="0" marL="0" rtl="0" algn="l">
              <a:spcBef>
                <a:spcPts val="0"/>
              </a:spcBef>
              <a:spcAft>
                <a:spcPts val="0"/>
              </a:spcAft>
              <a:buNone/>
            </a:pPr>
            <a:r>
              <a:rPr lang="en" sz="5500"/>
              <a:t>   </a:t>
            </a:r>
            <a:r>
              <a:rPr lang="en" sz="5500"/>
              <a:t>Accidents</a:t>
            </a:r>
            <a:endParaRPr sz="5500">
              <a:latin typeface="Pixelify Sans"/>
              <a:ea typeface="Pixelify Sans"/>
              <a:cs typeface="Pixelify Sans"/>
              <a:sym typeface="Pixelify Sans"/>
            </a:endParaRPr>
          </a:p>
        </p:txBody>
      </p:sp>
      <p:sp>
        <p:nvSpPr>
          <p:cNvPr id="130" name="Google Shape;130;p23"/>
          <p:cNvSpPr txBox="1"/>
          <p:nvPr>
            <p:ph idx="4294967295" type="subTitle"/>
          </p:nvPr>
        </p:nvSpPr>
        <p:spPr>
          <a:xfrm>
            <a:off x="1676300" y="3975825"/>
            <a:ext cx="6654900" cy="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Mohammad Salem</a:t>
            </a:r>
            <a:endParaRPr/>
          </a:p>
        </p:txBody>
      </p:sp>
      <p:sp>
        <p:nvSpPr>
          <p:cNvPr id="131" name="Google Shape;131;p23"/>
          <p:cNvSpPr txBox="1"/>
          <p:nvPr/>
        </p:nvSpPr>
        <p:spPr>
          <a:xfrm>
            <a:off x="228600" y="2357850"/>
            <a:ext cx="1065000" cy="427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Space Mono"/>
                <a:ea typeface="Space Mono"/>
                <a:cs typeface="Space Mono"/>
                <a:sym typeface="Space Mono"/>
              </a:rPr>
              <a:t>*</a:t>
            </a:r>
            <a:r>
              <a:rPr lang="en" sz="1200">
                <a:solidFill>
                  <a:schemeClr val="dk1"/>
                </a:solidFill>
                <a:latin typeface="Space Mono"/>
                <a:ea typeface="Space Mono"/>
                <a:cs typeface="Space Mono"/>
                <a:sym typeface="Space Mono"/>
              </a:rPr>
              <a:t>0</a:t>
            </a:r>
            <a:endParaRPr sz="1200">
              <a:solidFill>
                <a:schemeClr val="dk1"/>
              </a:solidFill>
              <a:latin typeface="Space Mono"/>
              <a:ea typeface="Space Mono"/>
              <a:cs typeface="Space Mono"/>
              <a:sym typeface="Space Mono"/>
            </a:endParaRPr>
          </a:p>
        </p:txBody>
      </p:sp>
      <p:sp>
        <p:nvSpPr>
          <p:cNvPr id="132" name="Google Shape;132;p23"/>
          <p:cNvSpPr txBox="1"/>
          <p:nvPr/>
        </p:nvSpPr>
        <p:spPr>
          <a:xfrm>
            <a:off x="7850250" y="2357850"/>
            <a:ext cx="1065000" cy="427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chemeClr val="dk1"/>
                </a:solidFill>
                <a:latin typeface="Space Mono"/>
                <a:ea typeface="Space Mono"/>
                <a:cs typeface="Space Mono"/>
                <a:sym typeface="Space Mono"/>
              </a:rPr>
              <a:t>XX</a:t>
            </a:r>
            <a:endParaRPr sz="1200">
              <a:solidFill>
                <a:schemeClr val="dk1"/>
              </a:solidFill>
              <a:latin typeface="Space Mono"/>
              <a:ea typeface="Space Mono"/>
              <a:cs typeface="Space Mono"/>
              <a:sym typeface="Space Mono"/>
            </a:endParaRPr>
          </a:p>
        </p:txBody>
      </p:sp>
      <p:grpSp>
        <p:nvGrpSpPr>
          <p:cNvPr id="133" name="Google Shape;133;p23"/>
          <p:cNvGrpSpPr/>
          <p:nvPr/>
        </p:nvGrpSpPr>
        <p:grpSpPr>
          <a:xfrm>
            <a:off x="2400298" y="304810"/>
            <a:ext cx="388804" cy="218361"/>
            <a:chOff x="2122773" y="4690110"/>
            <a:chExt cx="388804" cy="218361"/>
          </a:xfrm>
        </p:grpSpPr>
        <p:sp>
          <p:nvSpPr>
            <p:cNvPr id="134" name="Google Shape;134;p23"/>
            <p:cNvSpPr/>
            <p:nvPr/>
          </p:nvSpPr>
          <p:spPr>
            <a:xfrm>
              <a:off x="2122773" y="4690110"/>
              <a:ext cx="67389" cy="218361"/>
            </a:xfrm>
            <a:custGeom>
              <a:rect b="b" l="l" r="r" t="t"/>
              <a:pathLst>
                <a:path extrusionOk="0" h="436721" w="134778">
                  <a:moveTo>
                    <a:pt x="86201" y="436721"/>
                  </a:moveTo>
                  <a:lnTo>
                    <a:pt x="86201" y="349091"/>
                  </a:lnTo>
                  <a:lnTo>
                    <a:pt x="43339" y="349091"/>
                  </a:lnTo>
                  <a:lnTo>
                    <a:pt x="43339" y="263366"/>
                  </a:lnTo>
                  <a:lnTo>
                    <a:pt x="0" y="263366"/>
                  </a:lnTo>
                  <a:lnTo>
                    <a:pt x="0" y="172403"/>
                  </a:lnTo>
                  <a:lnTo>
                    <a:pt x="43339" y="172403"/>
                  </a:lnTo>
                  <a:lnTo>
                    <a:pt x="43339" y="85725"/>
                  </a:lnTo>
                  <a:lnTo>
                    <a:pt x="86201" y="85725"/>
                  </a:lnTo>
                  <a:lnTo>
                    <a:pt x="86201" y="0"/>
                  </a:lnTo>
                  <a:lnTo>
                    <a:pt x="134779" y="0"/>
                  </a:lnTo>
                  <a:lnTo>
                    <a:pt x="134779" y="90488"/>
                  </a:lnTo>
                  <a:lnTo>
                    <a:pt x="90964" y="90488"/>
                  </a:lnTo>
                  <a:lnTo>
                    <a:pt x="90964" y="177165"/>
                  </a:lnTo>
                  <a:lnTo>
                    <a:pt x="48101" y="177165"/>
                  </a:lnTo>
                  <a:lnTo>
                    <a:pt x="48101" y="258604"/>
                  </a:lnTo>
                  <a:lnTo>
                    <a:pt x="90964" y="258604"/>
                  </a:lnTo>
                  <a:lnTo>
                    <a:pt x="90964" y="345758"/>
                  </a:lnTo>
                  <a:lnTo>
                    <a:pt x="134779" y="345758"/>
                  </a:lnTo>
                  <a:lnTo>
                    <a:pt x="134779" y="436721"/>
                  </a:lnTo>
                  <a:lnTo>
                    <a:pt x="86201" y="4367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 name="Google Shape;135;p23"/>
            <p:cNvSpPr/>
            <p:nvPr/>
          </p:nvSpPr>
          <p:spPr>
            <a:xfrm>
              <a:off x="2444188" y="4690110"/>
              <a:ext cx="67389" cy="218361"/>
            </a:xfrm>
            <a:custGeom>
              <a:rect b="b" l="l" r="r" t="t"/>
              <a:pathLst>
                <a:path extrusionOk="0" h="436721" w="134778">
                  <a:moveTo>
                    <a:pt x="0" y="436721"/>
                  </a:moveTo>
                  <a:lnTo>
                    <a:pt x="0" y="345758"/>
                  </a:lnTo>
                  <a:lnTo>
                    <a:pt x="43339" y="345758"/>
                  </a:lnTo>
                  <a:lnTo>
                    <a:pt x="43339" y="258604"/>
                  </a:lnTo>
                  <a:lnTo>
                    <a:pt x="86677" y="258604"/>
                  </a:lnTo>
                  <a:lnTo>
                    <a:pt x="86677" y="177165"/>
                  </a:lnTo>
                  <a:lnTo>
                    <a:pt x="43339" y="177165"/>
                  </a:lnTo>
                  <a:lnTo>
                    <a:pt x="43339" y="90488"/>
                  </a:lnTo>
                  <a:lnTo>
                    <a:pt x="0" y="90488"/>
                  </a:lnTo>
                  <a:lnTo>
                    <a:pt x="0" y="0"/>
                  </a:lnTo>
                  <a:lnTo>
                    <a:pt x="48101" y="0"/>
                  </a:lnTo>
                  <a:lnTo>
                    <a:pt x="48101" y="85725"/>
                  </a:lnTo>
                  <a:lnTo>
                    <a:pt x="91440" y="85725"/>
                  </a:lnTo>
                  <a:lnTo>
                    <a:pt x="91440" y="172403"/>
                  </a:lnTo>
                  <a:lnTo>
                    <a:pt x="134779" y="172403"/>
                  </a:lnTo>
                  <a:lnTo>
                    <a:pt x="134779" y="263366"/>
                  </a:lnTo>
                  <a:lnTo>
                    <a:pt x="91440" y="263366"/>
                  </a:lnTo>
                  <a:lnTo>
                    <a:pt x="91440" y="349091"/>
                  </a:lnTo>
                  <a:lnTo>
                    <a:pt x="48101" y="349091"/>
                  </a:lnTo>
                  <a:lnTo>
                    <a:pt x="48101" y="436721"/>
                  </a:lnTo>
                  <a:lnTo>
                    <a:pt x="0" y="4367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 name="Google Shape;136;p23"/>
            <p:cNvSpPr/>
            <p:nvPr/>
          </p:nvSpPr>
          <p:spPr>
            <a:xfrm>
              <a:off x="2216248" y="4713065"/>
              <a:ext cx="154828" cy="172450"/>
            </a:xfrm>
            <a:custGeom>
              <a:rect b="b" l="l" r="r" t="t"/>
              <a:pathLst>
                <a:path extrusionOk="0" h="344900" w="309657">
                  <a:moveTo>
                    <a:pt x="118110" y="306324"/>
                  </a:moveTo>
                  <a:cubicBezTo>
                    <a:pt x="118110" y="299657"/>
                    <a:pt x="118777" y="293465"/>
                    <a:pt x="120110" y="287655"/>
                  </a:cubicBezTo>
                  <a:cubicBezTo>
                    <a:pt x="121444" y="281845"/>
                    <a:pt x="123158" y="276130"/>
                    <a:pt x="125254" y="270605"/>
                  </a:cubicBezTo>
                  <a:cubicBezTo>
                    <a:pt x="127349" y="264986"/>
                    <a:pt x="129635" y="259366"/>
                    <a:pt x="132017" y="253555"/>
                  </a:cubicBezTo>
                  <a:cubicBezTo>
                    <a:pt x="134398" y="247745"/>
                    <a:pt x="136779" y="241459"/>
                    <a:pt x="138970" y="234601"/>
                  </a:cubicBezTo>
                  <a:cubicBezTo>
                    <a:pt x="141256" y="227743"/>
                    <a:pt x="143161" y="220313"/>
                    <a:pt x="144875" y="212122"/>
                  </a:cubicBezTo>
                  <a:cubicBezTo>
                    <a:pt x="146590" y="204026"/>
                    <a:pt x="147638" y="194691"/>
                    <a:pt x="148114" y="184309"/>
                  </a:cubicBezTo>
                  <a:cubicBezTo>
                    <a:pt x="139446" y="190024"/>
                    <a:pt x="131921" y="195644"/>
                    <a:pt x="125635" y="201168"/>
                  </a:cubicBezTo>
                  <a:cubicBezTo>
                    <a:pt x="119348" y="206693"/>
                    <a:pt x="113824" y="212122"/>
                    <a:pt x="109156" y="217456"/>
                  </a:cubicBezTo>
                  <a:cubicBezTo>
                    <a:pt x="104394" y="222790"/>
                    <a:pt x="100108" y="227933"/>
                    <a:pt x="96203" y="232886"/>
                  </a:cubicBezTo>
                  <a:cubicBezTo>
                    <a:pt x="92297" y="237839"/>
                    <a:pt x="88487" y="242602"/>
                    <a:pt x="84677" y="247174"/>
                  </a:cubicBezTo>
                  <a:cubicBezTo>
                    <a:pt x="80867" y="251746"/>
                    <a:pt x="76771" y="256032"/>
                    <a:pt x="72390" y="260033"/>
                  </a:cubicBezTo>
                  <a:cubicBezTo>
                    <a:pt x="68009" y="264033"/>
                    <a:pt x="62770" y="267748"/>
                    <a:pt x="56960" y="270986"/>
                  </a:cubicBezTo>
                  <a:cubicBezTo>
                    <a:pt x="50292" y="275177"/>
                    <a:pt x="43148" y="277273"/>
                    <a:pt x="35528" y="277273"/>
                  </a:cubicBezTo>
                  <a:cubicBezTo>
                    <a:pt x="30766" y="277273"/>
                    <a:pt x="26194" y="276320"/>
                    <a:pt x="21908" y="274511"/>
                  </a:cubicBezTo>
                  <a:cubicBezTo>
                    <a:pt x="17621" y="272605"/>
                    <a:pt x="13906" y="270034"/>
                    <a:pt x="10668" y="266700"/>
                  </a:cubicBezTo>
                  <a:cubicBezTo>
                    <a:pt x="7429" y="263366"/>
                    <a:pt x="4858" y="259366"/>
                    <a:pt x="2858" y="254699"/>
                  </a:cubicBezTo>
                  <a:cubicBezTo>
                    <a:pt x="953" y="250031"/>
                    <a:pt x="0" y="244983"/>
                    <a:pt x="0" y="239554"/>
                  </a:cubicBezTo>
                  <a:cubicBezTo>
                    <a:pt x="0" y="233077"/>
                    <a:pt x="1714" y="227076"/>
                    <a:pt x="5144" y="221647"/>
                  </a:cubicBezTo>
                  <a:cubicBezTo>
                    <a:pt x="8572" y="216218"/>
                    <a:pt x="13621" y="211550"/>
                    <a:pt x="20479" y="207740"/>
                  </a:cubicBezTo>
                  <a:cubicBezTo>
                    <a:pt x="26384" y="204311"/>
                    <a:pt x="32099" y="201740"/>
                    <a:pt x="37814" y="199930"/>
                  </a:cubicBezTo>
                  <a:cubicBezTo>
                    <a:pt x="43434" y="198120"/>
                    <a:pt x="49244" y="196787"/>
                    <a:pt x="55054" y="195739"/>
                  </a:cubicBezTo>
                  <a:cubicBezTo>
                    <a:pt x="60865" y="194691"/>
                    <a:pt x="66961" y="193834"/>
                    <a:pt x="73152" y="192977"/>
                  </a:cubicBezTo>
                  <a:cubicBezTo>
                    <a:pt x="79438" y="192119"/>
                    <a:pt x="86011" y="190976"/>
                    <a:pt x="92964" y="189452"/>
                  </a:cubicBezTo>
                  <a:cubicBezTo>
                    <a:pt x="99822" y="188024"/>
                    <a:pt x="107252" y="185928"/>
                    <a:pt x="115253" y="183261"/>
                  </a:cubicBezTo>
                  <a:cubicBezTo>
                    <a:pt x="123254" y="180594"/>
                    <a:pt x="131826" y="176975"/>
                    <a:pt x="140970" y="172307"/>
                  </a:cubicBezTo>
                  <a:cubicBezTo>
                    <a:pt x="131636" y="167640"/>
                    <a:pt x="123063" y="164021"/>
                    <a:pt x="115157" y="161354"/>
                  </a:cubicBezTo>
                  <a:cubicBezTo>
                    <a:pt x="107252" y="158687"/>
                    <a:pt x="99822" y="156686"/>
                    <a:pt x="92964" y="155353"/>
                  </a:cubicBezTo>
                  <a:cubicBezTo>
                    <a:pt x="86106" y="153924"/>
                    <a:pt x="79438" y="152876"/>
                    <a:pt x="73152" y="152114"/>
                  </a:cubicBezTo>
                  <a:cubicBezTo>
                    <a:pt x="66866" y="151352"/>
                    <a:pt x="60865" y="150495"/>
                    <a:pt x="55054" y="149447"/>
                  </a:cubicBezTo>
                  <a:cubicBezTo>
                    <a:pt x="49244" y="148400"/>
                    <a:pt x="43529" y="147066"/>
                    <a:pt x="37814" y="145256"/>
                  </a:cubicBezTo>
                  <a:cubicBezTo>
                    <a:pt x="32195" y="143446"/>
                    <a:pt x="26384" y="140779"/>
                    <a:pt x="20479" y="137255"/>
                  </a:cubicBezTo>
                  <a:cubicBezTo>
                    <a:pt x="13621" y="133350"/>
                    <a:pt x="8572" y="128683"/>
                    <a:pt x="5144" y="123158"/>
                  </a:cubicBezTo>
                  <a:cubicBezTo>
                    <a:pt x="1714" y="117634"/>
                    <a:pt x="0" y="111633"/>
                    <a:pt x="0" y="105156"/>
                  </a:cubicBezTo>
                  <a:cubicBezTo>
                    <a:pt x="0" y="99727"/>
                    <a:pt x="953" y="94774"/>
                    <a:pt x="2858" y="90202"/>
                  </a:cubicBezTo>
                  <a:cubicBezTo>
                    <a:pt x="4763" y="85630"/>
                    <a:pt x="7429" y="81629"/>
                    <a:pt x="10668" y="78296"/>
                  </a:cubicBezTo>
                  <a:cubicBezTo>
                    <a:pt x="13906" y="74962"/>
                    <a:pt x="17717" y="72390"/>
                    <a:pt x="21908" y="70485"/>
                  </a:cubicBezTo>
                  <a:cubicBezTo>
                    <a:pt x="26194" y="68580"/>
                    <a:pt x="30671" y="67723"/>
                    <a:pt x="35528" y="67723"/>
                  </a:cubicBezTo>
                  <a:cubicBezTo>
                    <a:pt x="43148" y="67723"/>
                    <a:pt x="50292" y="69723"/>
                    <a:pt x="56960" y="73724"/>
                  </a:cubicBezTo>
                  <a:cubicBezTo>
                    <a:pt x="65818" y="78867"/>
                    <a:pt x="73057" y="84677"/>
                    <a:pt x="78772" y="91250"/>
                  </a:cubicBezTo>
                  <a:cubicBezTo>
                    <a:pt x="84487" y="97822"/>
                    <a:pt x="90297" y="104870"/>
                    <a:pt x="96203" y="112300"/>
                  </a:cubicBezTo>
                  <a:cubicBezTo>
                    <a:pt x="102108" y="119729"/>
                    <a:pt x="108966" y="127540"/>
                    <a:pt x="116777" y="135636"/>
                  </a:cubicBezTo>
                  <a:cubicBezTo>
                    <a:pt x="124587" y="143732"/>
                    <a:pt x="135064" y="152019"/>
                    <a:pt x="148019" y="160401"/>
                  </a:cubicBezTo>
                  <a:cubicBezTo>
                    <a:pt x="147542" y="150209"/>
                    <a:pt x="146495" y="140970"/>
                    <a:pt x="144780" y="132874"/>
                  </a:cubicBezTo>
                  <a:cubicBezTo>
                    <a:pt x="143066" y="124778"/>
                    <a:pt x="141065" y="117253"/>
                    <a:pt x="138875" y="110585"/>
                  </a:cubicBezTo>
                  <a:cubicBezTo>
                    <a:pt x="136588" y="103823"/>
                    <a:pt x="134303" y="97631"/>
                    <a:pt x="131921" y="91821"/>
                  </a:cubicBezTo>
                  <a:cubicBezTo>
                    <a:pt x="129540" y="86106"/>
                    <a:pt x="127254" y="80391"/>
                    <a:pt x="125159" y="74771"/>
                  </a:cubicBezTo>
                  <a:cubicBezTo>
                    <a:pt x="123063" y="69152"/>
                    <a:pt x="121349" y="63341"/>
                    <a:pt x="120015" y="57531"/>
                  </a:cubicBezTo>
                  <a:cubicBezTo>
                    <a:pt x="118681" y="51721"/>
                    <a:pt x="118015" y="45434"/>
                    <a:pt x="118015" y="38576"/>
                  </a:cubicBezTo>
                  <a:cubicBezTo>
                    <a:pt x="118015" y="32861"/>
                    <a:pt x="118872" y="27623"/>
                    <a:pt x="120587" y="22860"/>
                  </a:cubicBezTo>
                  <a:cubicBezTo>
                    <a:pt x="122301" y="18098"/>
                    <a:pt x="124778" y="14097"/>
                    <a:pt x="127921" y="10668"/>
                  </a:cubicBezTo>
                  <a:cubicBezTo>
                    <a:pt x="131064" y="7239"/>
                    <a:pt x="134969" y="4667"/>
                    <a:pt x="139446" y="2762"/>
                  </a:cubicBezTo>
                  <a:cubicBezTo>
                    <a:pt x="143923" y="857"/>
                    <a:pt x="148971" y="0"/>
                    <a:pt x="154591" y="0"/>
                  </a:cubicBezTo>
                  <a:cubicBezTo>
                    <a:pt x="165926" y="0"/>
                    <a:pt x="174879" y="3524"/>
                    <a:pt x="181451" y="10573"/>
                  </a:cubicBezTo>
                  <a:cubicBezTo>
                    <a:pt x="188024" y="17621"/>
                    <a:pt x="191357" y="26956"/>
                    <a:pt x="191357" y="38576"/>
                  </a:cubicBezTo>
                  <a:cubicBezTo>
                    <a:pt x="191357" y="45434"/>
                    <a:pt x="190691" y="51721"/>
                    <a:pt x="189357" y="57531"/>
                  </a:cubicBezTo>
                  <a:cubicBezTo>
                    <a:pt x="188024" y="63341"/>
                    <a:pt x="186404" y="69056"/>
                    <a:pt x="184404" y="74771"/>
                  </a:cubicBezTo>
                  <a:cubicBezTo>
                    <a:pt x="182404" y="80391"/>
                    <a:pt x="180118" y="86106"/>
                    <a:pt x="177641" y="91821"/>
                  </a:cubicBezTo>
                  <a:cubicBezTo>
                    <a:pt x="175165" y="97536"/>
                    <a:pt x="172784" y="103823"/>
                    <a:pt x="170593" y="110585"/>
                  </a:cubicBezTo>
                  <a:cubicBezTo>
                    <a:pt x="168307" y="117348"/>
                    <a:pt x="166402" y="124778"/>
                    <a:pt x="164687" y="132874"/>
                  </a:cubicBezTo>
                  <a:cubicBezTo>
                    <a:pt x="162973" y="140970"/>
                    <a:pt x="161925" y="150209"/>
                    <a:pt x="161449" y="160401"/>
                  </a:cubicBezTo>
                  <a:cubicBezTo>
                    <a:pt x="170117" y="154781"/>
                    <a:pt x="177546" y="149257"/>
                    <a:pt x="183737" y="143732"/>
                  </a:cubicBezTo>
                  <a:cubicBezTo>
                    <a:pt x="189929" y="138208"/>
                    <a:pt x="195358" y="132874"/>
                    <a:pt x="200120" y="127540"/>
                  </a:cubicBezTo>
                  <a:cubicBezTo>
                    <a:pt x="204883" y="122301"/>
                    <a:pt x="209074" y="117158"/>
                    <a:pt x="212884" y="112204"/>
                  </a:cubicBezTo>
                  <a:cubicBezTo>
                    <a:pt x="216694" y="107252"/>
                    <a:pt x="220504" y="102489"/>
                    <a:pt x="224409" y="97917"/>
                  </a:cubicBezTo>
                  <a:cubicBezTo>
                    <a:pt x="228314" y="93345"/>
                    <a:pt x="232410" y="88963"/>
                    <a:pt x="236887" y="84868"/>
                  </a:cubicBezTo>
                  <a:cubicBezTo>
                    <a:pt x="241268" y="80772"/>
                    <a:pt x="246412" y="76962"/>
                    <a:pt x="252317" y="73628"/>
                  </a:cubicBezTo>
                  <a:cubicBezTo>
                    <a:pt x="259271" y="69628"/>
                    <a:pt x="266414" y="67628"/>
                    <a:pt x="273749" y="67628"/>
                  </a:cubicBezTo>
                  <a:cubicBezTo>
                    <a:pt x="278511" y="67628"/>
                    <a:pt x="283083" y="68580"/>
                    <a:pt x="287464" y="70390"/>
                  </a:cubicBezTo>
                  <a:cubicBezTo>
                    <a:pt x="291846" y="72295"/>
                    <a:pt x="295561" y="74867"/>
                    <a:pt x="298895" y="78200"/>
                  </a:cubicBezTo>
                  <a:cubicBezTo>
                    <a:pt x="302228" y="81534"/>
                    <a:pt x="304705" y="85439"/>
                    <a:pt x="306705" y="90107"/>
                  </a:cubicBezTo>
                  <a:cubicBezTo>
                    <a:pt x="308610" y="94679"/>
                    <a:pt x="309658" y="99632"/>
                    <a:pt x="309658" y="105061"/>
                  </a:cubicBezTo>
                  <a:cubicBezTo>
                    <a:pt x="309658" y="111538"/>
                    <a:pt x="307943" y="117538"/>
                    <a:pt x="304419" y="123063"/>
                  </a:cubicBezTo>
                  <a:cubicBezTo>
                    <a:pt x="300895" y="128588"/>
                    <a:pt x="295846" y="133255"/>
                    <a:pt x="289179" y="137160"/>
                  </a:cubicBezTo>
                  <a:cubicBezTo>
                    <a:pt x="283178" y="140779"/>
                    <a:pt x="277273" y="143446"/>
                    <a:pt x="271463" y="145161"/>
                  </a:cubicBezTo>
                  <a:cubicBezTo>
                    <a:pt x="265747" y="146971"/>
                    <a:pt x="259937" y="148304"/>
                    <a:pt x="254127" y="149352"/>
                  </a:cubicBezTo>
                  <a:cubicBezTo>
                    <a:pt x="248317" y="150400"/>
                    <a:pt x="242316" y="151257"/>
                    <a:pt x="236029" y="152019"/>
                  </a:cubicBezTo>
                  <a:cubicBezTo>
                    <a:pt x="229743" y="152781"/>
                    <a:pt x="223171" y="153924"/>
                    <a:pt x="216313" y="155258"/>
                  </a:cubicBezTo>
                  <a:cubicBezTo>
                    <a:pt x="209455" y="156686"/>
                    <a:pt x="202025" y="158687"/>
                    <a:pt x="194215" y="161258"/>
                  </a:cubicBezTo>
                  <a:cubicBezTo>
                    <a:pt x="186404" y="163925"/>
                    <a:pt x="177927" y="167545"/>
                    <a:pt x="168783" y="172212"/>
                  </a:cubicBezTo>
                  <a:cubicBezTo>
                    <a:pt x="177927" y="176879"/>
                    <a:pt x="186404" y="180499"/>
                    <a:pt x="194215" y="183166"/>
                  </a:cubicBezTo>
                  <a:cubicBezTo>
                    <a:pt x="202025" y="185833"/>
                    <a:pt x="209455" y="187833"/>
                    <a:pt x="216313" y="189357"/>
                  </a:cubicBezTo>
                  <a:cubicBezTo>
                    <a:pt x="223171" y="190786"/>
                    <a:pt x="229838" y="192024"/>
                    <a:pt x="236029" y="192881"/>
                  </a:cubicBezTo>
                  <a:cubicBezTo>
                    <a:pt x="242316" y="193738"/>
                    <a:pt x="248317" y="194691"/>
                    <a:pt x="254127" y="195644"/>
                  </a:cubicBezTo>
                  <a:cubicBezTo>
                    <a:pt x="259937" y="196691"/>
                    <a:pt x="265747" y="198025"/>
                    <a:pt x="271558" y="199835"/>
                  </a:cubicBezTo>
                  <a:cubicBezTo>
                    <a:pt x="277368" y="201644"/>
                    <a:pt x="283178" y="204216"/>
                    <a:pt x="289084" y="207645"/>
                  </a:cubicBezTo>
                  <a:cubicBezTo>
                    <a:pt x="295751" y="211550"/>
                    <a:pt x="300800" y="216218"/>
                    <a:pt x="304324" y="221552"/>
                  </a:cubicBezTo>
                  <a:cubicBezTo>
                    <a:pt x="307848" y="226981"/>
                    <a:pt x="309563" y="232982"/>
                    <a:pt x="309563" y="239459"/>
                  </a:cubicBezTo>
                  <a:cubicBezTo>
                    <a:pt x="309563" y="244888"/>
                    <a:pt x="308610" y="249936"/>
                    <a:pt x="306610" y="254603"/>
                  </a:cubicBezTo>
                  <a:cubicBezTo>
                    <a:pt x="304705" y="259271"/>
                    <a:pt x="302038" y="263271"/>
                    <a:pt x="298799" y="266605"/>
                  </a:cubicBezTo>
                  <a:cubicBezTo>
                    <a:pt x="295561" y="269938"/>
                    <a:pt x="291751" y="272510"/>
                    <a:pt x="287369" y="274415"/>
                  </a:cubicBezTo>
                  <a:cubicBezTo>
                    <a:pt x="282988" y="276320"/>
                    <a:pt x="278416" y="277178"/>
                    <a:pt x="273653" y="277178"/>
                  </a:cubicBezTo>
                  <a:cubicBezTo>
                    <a:pt x="270034" y="277178"/>
                    <a:pt x="266510" y="276701"/>
                    <a:pt x="262985" y="275654"/>
                  </a:cubicBezTo>
                  <a:cubicBezTo>
                    <a:pt x="259366" y="274606"/>
                    <a:pt x="255842" y="273082"/>
                    <a:pt x="252317" y="270891"/>
                  </a:cubicBezTo>
                  <a:cubicBezTo>
                    <a:pt x="246412" y="267653"/>
                    <a:pt x="241268" y="264033"/>
                    <a:pt x="236887" y="259937"/>
                  </a:cubicBezTo>
                  <a:cubicBezTo>
                    <a:pt x="232505" y="255937"/>
                    <a:pt x="228314" y="251651"/>
                    <a:pt x="224409" y="247079"/>
                  </a:cubicBezTo>
                  <a:cubicBezTo>
                    <a:pt x="220504" y="242507"/>
                    <a:pt x="216694" y="237744"/>
                    <a:pt x="212884" y="232791"/>
                  </a:cubicBezTo>
                  <a:cubicBezTo>
                    <a:pt x="209074" y="227838"/>
                    <a:pt x="204788" y="222695"/>
                    <a:pt x="200120" y="217361"/>
                  </a:cubicBezTo>
                  <a:cubicBezTo>
                    <a:pt x="195358" y="212027"/>
                    <a:pt x="189929" y="206502"/>
                    <a:pt x="183737" y="200978"/>
                  </a:cubicBezTo>
                  <a:cubicBezTo>
                    <a:pt x="177546" y="195358"/>
                    <a:pt x="170117" y="189833"/>
                    <a:pt x="161449" y="184213"/>
                  </a:cubicBezTo>
                  <a:cubicBezTo>
                    <a:pt x="161925" y="194596"/>
                    <a:pt x="162973" y="203835"/>
                    <a:pt x="164687" y="212027"/>
                  </a:cubicBezTo>
                  <a:cubicBezTo>
                    <a:pt x="166402" y="220123"/>
                    <a:pt x="168402" y="227648"/>
                    <a:pt x="170593" y="234505"/>
                  </a:cubicBezTo>
                  <a:cubicBezTo>
                    <a:pt x="172879" y="241363"/>
                    <a:pt x="175165" y="247650"/>
                    <a:pt x="177546" y="253460"/>
                  </a:cubicBezTo>
                  <a:cubicBezTo>
                    <a:pt x="179927" y="259271"/>
                    <a:pt x="182213" y="264986"/>
                    <a:pt x="184309" y="270510"/>
                  </a:cubicBezTo>
                  <a:cubicBezTo>
                    <a:pt x="186404" y="276130"/>
                    <a:pt x="188119" y="281750"/>
                    <a:pt x="189452" y="287465"/>
                  </a:cubicBezTo>
                  <a:cubicBezTo>
                    <a:pt x="190786" y="293180"/>
                    <a:pt x="191453" y="299466"/>
                    <a:pt x="191453" y="306324"/>
                  </a:cubicBezTo>
                  <a:cubicBezTo>
                    <a:pt x="191453" y="312039"/>
                    <a:pt x="190595" y="317278"/>
                    <a:pt x="188881" y="322040"/>
                  </a:cubicBezTo>
                  <a:cubicBezTo>
                    <a:pt x="187166" y="326803"/>
                    <a:pt x="184690" y="330803"/>
                    <a:pt x="181546" y="334232"/>
                  </a:cubicBezTo>
                  <a:cubicBezTo>
                    <a:pt x="178403" y="337661"/>
                    <a:pt x="174498" y="340233"/>
                    <a:pt x="169926" y="342138"/>
                  </a:cubicBezTo>
                  <a:cubicBezTo>
                    <a:pt x="165354" y="344043"/>
                    <a:pt x="160306" y="344900"/>
                    <a:pt x="154686" y="344900"/>
                  </a:cubicBezTo>
                  <a:cubicBezTo>
                    <a:pt x="149066" y="344900"/>
                    <a:pt x="144018" y="343948"/>
                    <a:pt x="139541" y="342138"/>
                  </a:cubicBezTo>
                  <a:cubicBezTo>
                    <a:pt x="135064" y="340233"/>
                    <a:pt x="131159" y="337661"/>
                    <a:pt x="128016" y="334232"/>
                  </a:cubicBezTo>
                  <a:cubicBezTo>
                    <a:pt x="124873" y="330803"/>
                    <a:pt x="122396" y="326708"/>
                    <a:pt x="120682" y="322040"/>
                  </a:cubicBezTo>
                  <a:cubicBezTo>
                    <a:pt x="118967" y="317278"/>
                    <a:pt x="118110" y="312039"/>
                    <a:pt x="118110" y="3063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37" name="Google Shape;137;p23">
            <a:hlinkClick action="ppaction://hlinkshowjump?jump=nextslide"/>
          </p:cNvPr>
          <p:cNvSpPr/>
          <p:nvPr/>
        </p:nvSpPr>
        <p:spPr>
          <a:xfrm flipH="1" rot="-5400000">
            <a:off x="1314078" y="4637032"/>
            <a:ext cx="172879" cy="172116"/>
          </a:xfrm>
          <a:custGeom>
            <a:rect b="b" l="l" r="r" t="t"/>
            <a:pathLst>
              <a:path extrusionOk="0" h="344233" w="345757">
                <a:moveTo>
                  <a:pt x="191071" y="0"/>
                </a:moveTo>
                <a:lnTo>
                  <a:pt x="191071" y="286512"/>
                </a:lnTo>
                <a:lnTo>
                  <a:pt x="345757" y="130493"/>
                </a:lnTo>
                <a:lnTo>
                  <a:pt x="345757" y="173736"/>
                </a:lnTo>
                <a:lnTo>
                  <a:pt x="175546" y="344234"/>
                </a:lnTo>
                <a:lnTo>
                  <a:pt x="0" y="173736"/>
                </a:lnTo>
                <a:lnTo>
                  <a:pt x="0" y="130493"/>
                </a:lnTo>
                <a:lnTo>
                  <a:pt x="161639" y="288608"/>
                </a:lnTo>
                <a:lnTo>
                  <a:pt x="161639" y="0"/>
                </a:lnTo>
                <a:lnTo>
                  <a:pt x="19116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138" name="Google Shape;138;p23"/>
          <p:cNvPicPr preferRelativeResize="0"/>
          <p:nvPr/>
        </p:nvPicPr>
        <p:blipFill>
          <a:blip r:embed="rId3">
            <a:alphaModFix/>
          </a:blip>
          <a:stretch>
            <a:fillRect/>
          </a:stretch>
        </p:blipFill>
        <p:spPr>
          <a:xfrm>
            <a:off x="5705800" y="1395037"/>
            <a:ext cx="2353400" cy="235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Done</a:t>
            </a:r>
            <a:endParaRPr/>
          </a:p>
        </p:txBody>
      </p:sp>
      <p:sp>
        <p:nvSpPr>
          <p:cNvPr id="210" name="Google Shape;210;p32"/>
          <p:cNvSpPr txBox="1"/>
          <p:nvPr>
            <p:ph idx="4294967295" type="body"/>
          </p:nvPr>
        </p:nvSpPr>
        <p:spPr>
          <a:xfrm>
            <a:off x="4822500" y="1301850"/>
            <a:ext cx="3832500" cy="25380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Selected Important columns</a:t>
            </a:r>
            <a:endParaRPr sz="1000"/>
          </a:p>
          <a:p>
            <a:pPr indent="-292100" lvl="0" marL="457200" rtl="0" algn="l">
              <a:lnSpc>
                <a:spcPct val="115000"/>
              </a:lnSpc>
              <a:spcBef>
                <a:spcPts val="0"/>
              </a:spcBef>
              <a:spcAft>
                <a:spcPts val="0"/>
              </a:spcAft>
              <a:buSzPts val="1000"/>
              <a:buChar char="●"/>
            </a:pPr>
            <a:r>
              <a:rPr lang="en" sz="1000"/>
              <a:t>Time to category (i.e. morning, afternoon,etc)</a:t>
            </a:r>
            <a:endParaRPr sz="1000"/>
          </a:p>
          <a:p>
            <a:pPr indent="-292100" lvl="0" marL="457200" rtl="0" algn="l">
              <a:lnSpc>
                <a:spcPct val="115000"/>
              </a:lnSpc>
              <a:spcBef>
                <a:spcPts val="0"/>
              </a:spcBef>
              <a:spcAft>
                <a:spcPts val="0"/>
              </a:spcAft>
              <a:buSzPts val="1000"/>
              <a:buChar char="●"/>
            </a:pPr>
            <a:r>
              <a:rPr lang="en" sz="1000"/>
              <a:t>Severity; injury/fatalities into categories like none, hi, mid, low</a:t>
            </a:r>
            <a:endParaRPr sz="1000"/>
          </a:p>
          <a:p>
            <a:pPr indent="-292100" lvl="0" marL="457200" rtl="0" algn="l">
              <a:lnSpc>
                <a:spcPct val="115000"/>
              </a:lnSpc>
              <a:spcBef>
                <a:spcPts val="0"/>
              </a:spcBef>
              <a:spcAft>
                <a:spcPts val="0"/>
              </a:spcAft>
              <a:buSzPts val="1000"/>
              <a:buChar char="●"/>
            </a:pPr>
            <a:r>
              <a:rPr lang="en" sz="1000"/>
              <a:t>Dates converted to weekday</a:t>
            </a:r>
            <a:endParaRPr sz="1000"/>
          </a:p>
          <a:p>
            <a:pPr indent="-292100" lvl="0" marL="457200" rtl="0" algn="l">
              <a:lnSpc>
                <a:spcPct val="115000"/>
              </a:lnSpc>
              <a:spcBef>
                <a:spcPts val="0"/>
              </a:spcBef>
              <a:spcAft>
                <a:spcPts val="0"/>
              </a:spcAft>
              <a:buSzPts val="1000"/>
              <a:buChar char="●"/>
            </a:pPr>
            <a:r>
              <a:rPr lang="en" sz="1000"/>
              <a:t>Used only top 10 factors and vehicle types, otherwise uses “Other”.</a:t>
            </a:r>
            <a:endParaRPr sz="1000"/>
          </a:p>
          <a:p>
            <a:pPr indent="-292100" lvl="0" marL="457200" rtl="0" algn="l">
              <a:lnSpc>
                <a:spcPct val="115000"/>
              </a:lnSpc>
              <a:spcBef>
                <a:spcPts val="0"/>
              </a:spcBef>
              <a:spcAft>
                <a:spcPts val="0"/>
              </a:spcAft>
              <a:buSzPts val="1000"/>
              <a:buChar char="●"/>
            </a:pPr>
            <a:r>
              <a:rPr lang="en" sz="1000"/>
              <a:t>Missing borough filled with “Unknown”</a:t>
            </a:r>
            <a:endParaRPr sz="1000"/>
          </a:p>
          <a:p>
            <a:pPr indent="-292100" lvl="0" marL="457200" rtl="0" algn="l">
              <a:lnSpc>
                <a:spcPct val="115000"/>
              </a:lnSpc>
              <a:spcBef>
                <a:spcPts val="0"/>
              </a:spcBef>
              <a:spcAft>
                <a:spcPts val="0"/>
              </a:spcAft>
              <a:buSzPts val="1000"/>
              <a:buChar char="●"/>
            </a:pPr>
            <a:r>
              <a:rPr lang="en" sz="1000"/>
              <a:t>One-Hot Encoding</a:t>
            </a:r>
            <a:endParaRPr sz="1000"/>
          </a:p>
          <a:p>
            <a:pPr indent="-292100" lvl="0" marL="457200" rtl="0" algn="l">
              <a:lnSpc>
                <a:spcPct val="115000"/>
              </a:lnSpc>
              <a:spcBef>
                <a:spcPts val="0"/>
              </a:spcBef>
              <a:spcAft>
                <a:spcPts val="0"/>
              </a:spcAft>
              <a:buSzPts val="1000"/>
              <a:buChar char="●"/>
            </a:pPr>
            <a:r>
              <a:rPr lang="en" sz="1000"/>
              <a:t>StandardScaler to make all categories weigh equally.</a:t>
            </a:r>
            <a:endParaRPr sz="1000"/>
          </a:p>
          <a:p>
            <a:pPr indent="0" lvl="0" marL="0" rtl="0" algn="ctr">
              <a:lnSpc>
                <a:spcPct val="115000"/>
              </a:lnSpc>
              <a:spcBef>
                <a:spcPts val="0"/>
              </a:spcBef>
              <a:spcAft>
                <a:spcPts val="0"/>
              </a:spcAft>
              <a:buNone/>
            </a:pPr>
            <a:r>
              <a:rPr lang="en" sz="1000"/>
              <a:t>Result (before one-hot encoding):</a:t>
            </a:r>
            <a:endParaRPr sz="1000"/>
          </a:p>
        </p:txBody>
      </p:sp>
      <p:sp>
        <p:nvSpPr>
          <p:cNvPr id="211" name="Google Shape;211;p32"/>
          <p:cNvSpPr txBox="1"/>
          <p:nvPr>
            <p:ph type="title"/>
          </p:nvPr>
        </p:nvSpPr>
        <p:spPr>
          <a:xfrm>
            <a:off x="5204850" y="711750"/>
            <a:ext cx="297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K-Means</a:t>
            </a:r>
            <a:endParaRPr/>
          </a:p>
        </p:txBody>
      </p:sp>
      <p:sp>
        <p:nvSpPr>
          <p:cNvPr id="212" name="Google Shape;212;p32"/>
          <p:cNvSpPr txBox="1"/>
          <p:nvPr>
            <p:ph type="title"/>
          </p:nvPr>
        </p:nvSpPr>
        <p:spPr>
          <a:xfrm>
            <a:off x="977963" y="741750"/>
            <a:ext cx="297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Apriori</a:t>
            </a:r>
            <a:endParaRPr/>
          </a:p>
        </p:txBody>
      </p:sp>
      <p:sp>
        <p:nvSpPr>
          <p:cNvPr id="213" name="Google Shape;213;p32"/>
          <p:cNvSpPr txBox="1"/>
          <p:nvPr>
            <p:ph idx="4294967295" type="body"/>
          </p:nvPr>
        </p:nvSpPr>
        <p:spPr>
          <a:xfrm>
            <a:off x="502500" y="1286850"/>
            <a:ext cx="4067400" cy="2110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Due to </a:t>
            </a:r>
            <a:r>
              <a:rPr lang="en" sz="1000"/>
              <a:t>Computational</a:t>
            </a:r>
            <a:r>
              <a:rPr lang="en" sz="1000"/>
              <a:t> </a:t>
            </a:r>
            <a:r>
              <a:rPr lang="en" sz="1000"/>
              <a:t>Constraints</a:t>
            </a:r>
            <a:r>
              <a:rPr lang="en" sz="1000"/>
              <a:t> </a:t>
            </a:r>
            <a:r>
              <a:rPr lang="en" sz="1000"/>
              <a:t>1/4</a:t>
            </a:r>
            <a:r>
              <a:rPr lang="en" sz="1000"/>
              <a:t> of data was sampled (500k records)</a:t>
            </a:r>
            <a:endParaRPr sz="1000"/>
          </a:p>
          <a:p>
            <a:pPr indent="-292100" lvl="0" marL="457200" rtl="0" algn="l">
              <a:lnSpc>
                <a:spcPct val="115000"/>
              </a:lnSpc>
              <a:spcBef>
                <a:spcPts val="0"/>
              </a:spcBef>
              <a:spcAft>
                <a:spcPts val="0"/>
              </a:spcAft>
              <a:buSzPts val="1000"/>
              <a:buChar char="●"/>
            </a:pPr>
            <a:r>
              <a:rPr lang="en" sz="1000"/>
              <a:t>Encoding into transactions;</a:t>
            </a:r>
            <a:endParaRPr sz="1000"/>
          </a:p>
          <a:p>
            <a:pPr indent="-292100" lvl="1" marL="914400" rtl="0" algn="l">
              <a:lnSpc>
                <a:spcPct val="115000"/>
              </a:lnSpc>
              <a:spcBef>
                <a:spcPts val="0"/>
              </a:spcBef>
              <a:spcAft>
                <a:spcPts val="0"/>
              </a:spcAft>
              <a:buSzPts val="1000"/>
              <a:buChar char="○"/>
            </a:pPr>
            <a:r>
              <a:rPr lang="en" sz="1000"/>
              <a:t>Missing borough -&gt; “Unknown”</a:t>
            </a:r>
            <a:endParaRPr sz="1000"/>
          </a:p>
          <a:p>
            <a:pPr indent="-292100" lvl="1" marL="914400" rtl="0" algn="l">
              <a:lnSpc>
                <a:spcPct val="115000"/>
              </a:lnSpc>
              <a:spcBef>
                <a:spcPts val="0"/>
              </a:spcBef>
              <a:spcAft>
                <a:spcPts val="0"/>
              </a:spcAft>
              <a:buSzPts val="1000"/>
              <a:buChar char="○"/>
            </a:pPr>
            <a:r>
              <a:rPr lang="en" sz="1000"/>
              <a:t>Extract Contributing Factors</a:t>
            </a:r>
            <a:endParaRPr sz="1000"/>
          </a:p>
          <a:p>
            <a:pPr indent="-292100" lvl="1" marL="914400" rtl="0" algn="l">
              <a:lnSpc>
                <a:spcPct val="115000"/>
              </a:lnSpc>
              <a:spcBef>
                <a:spcPts val="0"/>
              </a:spcBef>
              <a:spcAft>
                <a:spcPts val="0"/>
              </a:spcAft>
              <a:buSzPts val="1000"/>
              <a:buChar char="○"/>
            </a:pPr>
            <a:r>
              <a:rPr lang="en" sz="1000"/>
              <a:t>Extract Vehicle Types</a:t>
            </a:r>
            <a:endParaRPr sz="1000"/>
          </a:p>
          <a:p>
            <a:pPr indent="-292100" lvl="1" marL="914400" rtl="0" algn="l">
              <a:lnSpc>
                <a:spcPct val="115000"/>
              </a:lnSpc>
              <a:spcBef>
                <a:spcPts val="0"/>
              </a:spcBef>
              <a:spcAft>
                <a:spcPts val="0"/>
              </a:spcAft>
              <a:buSzPts val="1000"/>
              <a:buChar char="○"/>
            </a:pPr>
            <a:r>
              <a:rPr lang="en" sz="1000"/>
              <a:t>Create Severity (i.e. 0 -&gt; “None”,  1-2 -&gt; “Low”, etc.)</a:t>
            </a:r>
            <a:endParaRPr sz="1000"/>
          </a:p>
          <a:p>
            <a:pPr indent="-292100" lvl="1" marL="914400" rtl="0" algn="l">
              <a:lnSpc>
                <a:spcPct val="115000"/>
              </a:lnSpc>
              <a:spcBef>
                <a:spcPts val="0"/>
              </a:spcBef>
              <a:spcAft>
                <a:spcPts val="0"/>
              </a:spcAft>
              <a:buSzPts val="1000"/>
              <a:buChar char="○"/>
            </a:pPr>
            <a:r>
              <a:rPr lang="en" sz="1000"/>
              <a:t>Time Buckets (i.e. 00-06 -&gt; Night)</a:t>
            </a:r>
            <a:endParaRPr sz="1000"/>
          </a:p>
          <a:p>
            <a:pPr indent="-292100" lvl="0" marL="457200" rtl="0" algn="l">
              <a:lnSpc>
                <a:spcPct val="115000"/>
              </a:lnSpc>
              <a:spcBef>
                <a:spcPts val="0"/>
              </a:spcBef>
              <a:spcAft>
                <a:spcPts val="0"/>
              </a:spcAft>
              <a:buSzPts val="1000"/>
              <a:buChar char="●"/>
            </a:pPr>
            <a:r>
              <a:rPr lang="en" sz="1000"/>
              <a:t>One-Hot Encoding of transactions</a:t>
            </a:r>
            <a:endParaRPr sz="1000"/>
          </a:p>
          <a:p>
            <a:pPr indent="0" lvl="0" marL="0" rtl="0" algn="ctr">
              <a:lnSpc>
                <a:spcPct val="115000"/>
              </a:lnSpc>
              <a:spcBef>
                <a:spcPts val="0"/>
              </a:spcBef>
              <a:spcAft>
                <a:spcPts val="0"/>
              </a:spcAft>
              <a:buNone/>
            </a:pPr>
            <a:r>
              <a:rPr lang="en" sz="1000"/>
              <a:t>Result</a:t>
            </a:r>
            <a:endParaRPr sz="1000"/>
          </a:p>
        </p:txBody>
      </p:sp>
      <p:pic>
        <p:nvPicPr>
          <p:cNvPr id="214" name="Google Shape;214;p32" title="Screenshot 2025-12-13 at 16.27.30.png"/>
          <p:cNvPicPr preferRelativeResize="0"/>
          <p:nvPr/>
        </p:nvPicPr>
        <p:blipFill>
          <a:blip r:embed="rId3">
            <a:alphaModFix/>
          </a:blip>
          <a:stretch>
            <a:fillRect/>
          </a:stretch>
        </p:blipFill>
        <p:spPr>
          <a:xfrm>
            <a:off x="4587000" y="3720684"/>
            <a:ext cx="4408900" cy="1295766"/>
          </a:xfrm>
          <a:prstGeom prst="rect">
            <a:avLst/>
          </a:prstGeom>
          <a:noFill/>
          <a:ln>
            <a:noFill/>
          </a:ln>
        </p:spPr>
      </p:pic>
      <p:pic>
        <p:nvPicPr>
          <p:cNvPr id="215" name="Google Shape;215;p32" title="Screenshot 2025-12-13 at 18.06.40.png"/>
          <p:cNvPicPr preferRelativeResize="0"/>
          <p:nvPr/>
        </p:nvPicPr>
        <p:blipFill>
          <a:blip r:embed="rId4">
            <a:alphaModFix/>
          </a:blip>
          <a:stretch>
            <a:fillRect/>
          </a:stretch>
        </p:blipFill>
        <p:spPr>
          <a:xfrm>
            <a:off x="1078725" y="3295850"/>
            <a:ext cx="2881275" cy="179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221" name="Google Shape;221;p33"/>
          <p:cNvSpPr txBox="1"/>
          <p:nvPr>
            <p:ph idx="4294967295" type="body"/>
          </p:nvPr>
        </p:nvSpPr>
        <p:spPr>
          <a:xfrm>
            <a:off x="2955000" y="2992650"/>
            <a:ext cx="5960400" cy="20376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Using Apriori we resulted in decision tree like results, due to the way the transactions were encoded.</a:t>
            </a:r>
            <a:endParaRPr sz="1000"/>
          </a:p>
          <a:p>
            <a:pPr indent="-292100" lvl="0" marL="457200" rtl="0" algn="l">
              <a:lnSpc>
                <a:spcPct val="115000"/>
              </a:lnSpc>
              <a:spcBef>
                <a:spcPts val="0"/>
              </a:spcBef>
              <a:spcAft>
                <a:spcPts val="0"/>
              </a:spcAft>
              <a:buSzPts val="1000"/>
              <a:buChar char="●"/>
            </a:pPr>
            <a:r>
              <a:rPr lang="en" sz="1000"/>
              <a:t>The model produced valid but weak associations due to dataset imbalance.</a:t>
            </a:r>
            <a:endParaRPr sz="1000"/>
          </a:p>
          <a:p>
            <a:pPr indent="-292100" lvl="0" marL="457200" rtl="0" algn="l">
              <a:lnSpc>
                <a:spcPct val="115000"/>
              </a:lnSpc>
              <a:spcBef>
                <a:spcPts val="0"/>
              </a:spcBef>
              <a:spcAft>
                <a:spcPts val="0"/>
              </a:spcAft>
              <a:buSzPts val="1000"/>
              <a:buChar char="●"/>
            </a:pPr>
            <a:r>
              <a:rPr lang="en" sz="1000"/>
              <a:t>In our results all roads lead to brooklyn, likely due to the heavy amount of brooklyn accidents. The same for afternoon accidents.</a:t>
            </a:r>
            <a:endParaRPr sz="1000"/>
          </a:p>
          <a:p>
            <a:pPr indent="-292100" lvl="0" marL="457200" rtl="0" algn="l">
              <a:lnSpc>
                <a:spcPct val="115000"/>
              </a:lnSpc>
              <a:spcBef>
                <a:spcPts val="0"/>
              </a:spcBef>
              <a:spcAft>
                <a:spcPts val="0"/>
              </a:spcAft>
              <a:buSzPts val="1000"/>
              <a:buChar char="●"/>
            </a:pPr>
            <a:r>
              <a:rPr lang="en" sz="1000"/>
              <a:t>This </a:t>
            </a:r>
            <a:r>
              <a:rPr lang="en" sz="1000"/>
              <a:t>shows that the dataset is dominated by Brooklyn, passenger vehicle accidents in the afternoon. The relationships are driven by frequency more than associations. Apriori isn’t well suited for this encoding.</a:t>
            </a:r>
            <a:endParaRPr sz="1000"/>
          </a:p>
        </p:txBody>
      </p:sp>
      <p:sp>
        <p:nvSpPr>
          <p:cNvPr id="222" name="Google Shape;222;p33"/>
          <p:cNvSpPr txBox="1"/>
          <p:nvPr>
            <p:ph type="title"/>
          </p:nvPr>
        </p:nvSpPr>
        <p:spPr>
          <a:xfrm>
            <a:off x="683100" y="3464250"/>
            <a:ext cx="227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Apriori</a:t>
            </a:r>
            <a:endParaRPr/>
          </a:p>
        </p:txBody>
      </p:sp>
      <p:pic>
        <p:nvPicPr>
          <p:cNvPr id="223" name="Google Shape;223;p33" title="Screenshot 2025-12-13 at 17.07.00.png"/>
          <p:cNvPicPr preferRelativeResize="0"/>
          <p:nvPr/>
        </p:nvPicPr>
        <p:blipFill rotWithShape="1">
          <a:blip r:embed="rId3">
            <a:alphaModFix/>
          </a:blip>
          <a:srcRect b="0" l="0" r="1215" t="4251"/>
          <a:stretch/>
        </p:blipFill>
        <p:spPr>
          <a:xfrm>
            <a:off x="878575" y="843900"/>
            <a:ext cx="7386851" cy="2037450"/>
          </a:xfrm>
          <a:prstGeom prst="rect">
            <a:avLst/>
          </a:prstGeom>
          <a:noFill/>
          <a:ln cap="flat" cmpd="sng" w="7620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228600" y="423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229" name="Google Shape;229;p34"/>
          <p:cNvSpPr txBox="1"/>
          <p:nvPr>
            <p:ph idx="4294967295" type="body"/>
          </p:nvPr>
        </p:nvSpPr>
        <p:spPr>
          <a:xfrm>
            <a:off x="2655000" y="3180300"/>
            <a:ext cx="6380400" cy="17472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SzPts val="900"/>
              <a:buChar char="●"/>
            </a:pPr>
            <a:r>
              <a:rPr b="1" lang="en" sz="900"/>
              <a:t>Cluster 0; (Severe Crashes)</a:t>
            </a:r>
            <a:r>
              <a:rPr lang="en" sz="900"/>
              <a:t>: Highest injuries/fatalities (~2.7 per crash), mainly medium/high severity, often due to failure to yield at intersections, peaking in the evening.</a:t>
            </a:r>
            <a:endParaRPr sz="900"/>
          </a:p>
          <a:p>
            <a:pPr indent="-285750" lvl="0" marL="457200" rtl="0" algn="l">
              <a:lnSpc>
                <a:spcPct val="115000"/>
              </a:lnSpc>
              <a:spcBef>
                <a:spcPts val="0"/>
              </a:spcBef>
              <a:spcAft>
                <a:spcPts val="0"/>
              </a:spcAft>
              <a:buSzPts val="900"/>
              <a:buChar char="●"/>
            </a:pPr>
            <a:r>
              <a:rPr b="1" lang="en" sz="900"/>
              <a:t>Cluster 1; (Fender Benders)</a:t>
            </a:r>
            <a:r>
              <a:rPr lang="en" sz="900"/>
              <a:t>: High volume, no injuries; mostly rear-end crashes from inattention or following too closely.</a:t>
            </a:r>
            <a:endParaRPr sz="900"/>
          </a:p>
          <a:p>
            <a:pPr indent="-285750" lvl="0" marL="457200" rtl="0" algn="l">
              <a:lnSpc>
                <a:spcPct val="115000"/>
              </a:lnSpc>
              <a:spcBef>
                <a:spcPts val="0"/>
              </a:spcBef>
              <a:spcAft>
                <a:spcPts val="0"/>
              </a:spcAft>
              <a:buSzPts val="900"/>
              <a:buChar char="●"/>
            </a:pPr>
            <a:r>
              <a:rPr b="1" lang="en" sz="900"/>
              <a:t>Cluster 2; (Staten Island)</a:t>
            </a:r>
            <a:r>
              <a:rPr lang="en" sz="900"/>
              <a:t>: All crashes occur in Staten Island with moderate injury risk (~0.6), reflecting its unique driving environment.</a:t>
            </a:r>
            <a:endParaRPr sz="900"/>
          </a:p>
          <a:p>
            <a:pPr indent="-285750" lvl="0" marL="457200" rtl="0" algn="l">
              <a:lnSpc>
                <a:spcPct val="115000"/>
              </a:lnSpc>
              <a:spcBef>
                <a:spcPts val="0"/>
              </a:spcBef>
              <a:spcAft>
                <a:spcPts val="0"/>
              </a:spcAft>
              <a:buSzPts val="900"/>
              <a:buChar char="●"/>
            </a:pPr>
            <a:r>
              <a:rPr b="1" lang="en" sz="900"/>
              <a:t>Cluster 3; (Manhattan Taxis)</a:t>
            </a:r>
            <a:r>
              <a:rPr lang="en" sz="900"/>
              <a:t>: Taxi-only crashes in Manhattan with moderate injury risk (~0.5), shaped by dense urban traffic and taxi behavior.</a:t>
            </a:r>
            <a:endParaRPr sz="900"/>
          </a:p>
          <a:p>
            <a:pPr indent="-285750" lvl="0" marL="457200" rtl="0" algn="l">
              <a:lnSpc>
                <a:spcPct val="115000"/>
              </a:lnSpc>
              <a:spcBef>
                <a:spcPts val="0"/>
              </a:spcBef>
              <a:spcAft>
                <a:spcPts val="0"/>
              </a:spcAft>
              <a:buSzPts val="900"/>
              <a:buChar char="●"/>
            </a:pPr>
            <a:r>
              <a:rPr b="1" lang="en" sz="900"/>
              <a:t>Cluster 4; (Minor/Unspecified)</a:t>
            </a:r>
            <a:r>
              <a:rPr lang="en" sz="900"/>
              <a:t>: No-injury crashes with vague causes, likely minor incidents with limited reporting.</a:t>
            </a:r>
            <a:endParaRPr sz="900"/>
          </a:p>
        </p:txBody>
      </p:sp>
      <p:sp>
        <p:nvSpPr>
          <p:cNvPr id="230" name="Google Shape;230;p34"/>
          <p:cNvSpPr txBox="1"/>
          <p:nvPr>
            <p:ph type="title"/>
          </p:nvPr>
        </p:nvSpPr>
        <p:spPr>
          <a:xfrm>
            <a:off x="183350" y="3201300"/>
            <a:ext cx="2494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K-Means (</a:t>
            </a:r>
            <a:r>
              <a:rPr lang="en" sz="2600">
                <a:latin typeface="Space Mono"/>
                <a:ea typeface="Space Mono"/>
                <a:cs typeface="Space Mono"/>
                <a:sym typeface="Space Mono"/>
              </a:rPr>
              <a:t>k=5</a:t>
            </a:r>
            <a:r>
              <a:rPr lang="en" sz="2600"/>
              <a:t>)</a:t>
            </a:r>
            <a:endParaRPr sz="2600"/>
          </a:p>
        </p:txBody>
      </p:sp>
      <p:pic>
        <p:nvPicPr>
          <p:cNvPr id="231" name="Google Shape;231;p34"/>
          <p:cNvPicPr preferRelativeResize="0"/>
          <p:nvPr/>
        </p:nvPicPr>
        <p:blipFill>
          <a:blip r:embed="rId3">
            <a:alphaModFix/>
          </a:blip>
          <a:stretch>
            <a:fillRect/>
          </a:stretch>
        </p:blipFill>
        <p:spPr>
          <a:xfrm>
            <a:off x="73000" y="615000"/>
            <a:ext cx="3052111" cy="2535000"/>
          </a:xfrm>
          <a:prstGeom prst="rect">
            <a:avLst/>
          </a:prstGeom>
          <a:noFill/>
          <a:ln>
            <a:noFill/>
          </a:ln>
        </p:spPr>
      </p:pic>
      <p:pic>
        <p:nvPicPr>
          <p:cNvPr id="232" name="Google Shape;232;p34" title="Screenshot 2025-12-13 at 18.25.45.png"/>
          <p:cNvPicPr preferRelativeResize="0"/>
          <p:nvPr/>
        </p:nvPicPr>
        <p:blipFill>
          <a:blip r:embed="rId4">
            <a:alphaModFix/>
          </a:blip>
          <a:stretch>
            <a:fillRect/>
          </a:stretch>
        </p:blipFill>
        <p:spPr>
          <a:xfrm>
            <a:off x="3125100" y="615000"/>
            <a:ext cx="5943899" cy="2535000"/>
          </a:xfrm>
          <a:prstGeom prst="rect">
            <a:avLst/>
          </a:prstGeom>
          <a:noFill/>
          <a:ln>
            <a:noFill/>
          </a:ln>
        </p:spPr>
      </p:pic>
      <p:sp>
        <p:nvSpPr>
          <p:cNvPr id="233" name="Google Shape;233;p34"/>
          <p:cNvSpPr txBox="1"/>
          <p:nvPr/>
        </p:nvSpPr>
        <p:spPr>
          <a:xfrm>
            <a:off x="228600" y="3804900"/>
            <a:ext cx="26064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Space Mono"/>
                <a:ea typeface="Space Mono"/>
                <a:cs typeface="Space Mono"/>
                <a:sym typeface="Space Mono"/>
              </a:rPr>
              <a:t>Silhouette score isn’t good @ 0.048</a:t>
            </a:r>
            <a:r>
              <a:rPr lang="en" sz="1000">
                <a:solidFill>
                  <a:schemeClr val="dk1"/>
                </a:solidFill>
                <a:latin typeface="Space Mono"/>
                <a:ea typeface="Space Mono"/>
                <a:cs typeface="Space Mono"/>
                <a:sym typeface="Space Mono"/>
              </a:rPr>
              <a:t>, indicating weak separation</a:t>
            </a:r>
            <a:r>
              <a:rPr lang="en" sz="1000">
                <a:solidFill>
                  <a:schemeClr val="dk1"/>
                </a:solidFill>
                <a:latin typeface="Space Mono"/>
                <a:ea typeface="Space Mono"/>
                <a:cs typeface="Space Mono"/>
                <a:sym typeface="Space Mono"/>
              </a:rPr>
              <a:t>. But Clusters still came with interesting finds.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228600" y="999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239" name="Google Shape;239;p35"/>
          <p:cNvSpPr txBox="1"/>
          <p:nvPr>
            <p:ph idx="4294967295" type="body"/>
          </p:nvPr>
        </p:nvSpPr>
        <p:spPr>
          <a:xfrm>
            <a:off x="3795000" y="1185150"/>
            <a:ext cx="5175000" cy="27432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Silhouette</a:t>
            </a:r>
            <a:r>
              <a:rPr lang="en" sz="1000"/>
              <a:t> Score little higher but still low @ 0.079</a:t>
            </a:r>
            <a:endParaRPr sz="1000"/>
          </a:p>
          <a:p>
            <a:pPr indent="-292100" lvl="0" marL="457200" rtl="0" algn="l">
              <a:lnSpc>
                <a:spcPct val="115000"/>
              </a:lnSpc>
              <a:spcBef>
                <a:spcPts val="0"/>
              </a:spcBef>
              <a:spcAft>
                <a:spcPts val="0"/>
              </a:spcAft>
              <a:buSzPts val="1000"/>
              <a:buChar char="●"/>
            </a:pPr>
            <a:r>
              <a:rPr lang="en" sz="1000"/>
              <a:t>PCA clusters looks more natural though</a:t>
            </a:r>
            <a:endParaRPr sz="1000"/>
          </a:p>
          <a:p>
            <a:pPr indent="-292100" lvl="0" marL="457200" rtl="0" algn="l">
              <a:lnSpc>
                <a:spcPct val="115000"/>
              </a:lnSpc>
              <a:spcBef>
                <a:spcPts val="0"/>
              </a:spcBef>
              <a:spcAft>
                <a:spcPts val="0"/>
              </a:spcAft>
              <a:buSzPts val="1000"/>
              <a:buChar char="●"/>
            </a:pPr>
            <a:r>
              <a:rPr b="1" lang="en" sz="1000"/>
              <a:t>Cluster 0 (Harmful crashes)</a:t>
            </a:r>
            <a:r>
              <a:rPr lang="en" sz="1000"/>
              <a:t>: Less frequent but higher impact crashes that result in injuries or fatalities, often occurring in the afternoon or evening, toward the end of the workweek, mainly in Brooklyn and Queens, and commonly involving driver inattention and sedans or SUVs.</a:t>
            </a:r>
            <a:endParaRPr sz="1000"/>
          </a:p>
          <a:p>
            <a:pPr indent="-292100" lvl="0" marL="457200" rtl="0" algn="l">
              <a:lnSpc>
                <a:spcPct val="115000"/>
              </a:lnSpc>
              <a:spcBef>
                <a:spcPts val="0"/>
              </a:spcBef>
              <a:spcAft>
                <a:spcPts val="0"/>
              </a:spcAft>
              <a:buSzPts val="1000"/>
              <a:buChar char="●"/>
            </a:pPr>
            <a:r>
              <a:rPr b="1" lang="en" sz="1000"/>
              <a:t>Cluster 1 (Harmless crashes)</a:t>
            </a:r>
            <a:r>
              <a:rPr lang="en" sz="1000"/>
              <a:t>: The majority of crashes, occurring during weekday commuting hours, spread across boroughs, involving similar vehicles and contributing factors, but resulting in property damage only with no reported injuries.</a:t>
            </a:r>
            <a:endParaRPr sz="1000"/>
          </a:p>
        </p:txBody>
      </p:sp>
      <p:sp>
        <p:nvSpPr>
          <p:cNvPr id="240" name="Google Shape;240;p35"/>
          <p:cNvSpPr txBox="1"/>
          <p:nvPr>
            <p:ph type="title"/>
          </p:nvPr>
        </p:nvSpPr>
        <p:spPr>
          <a:xfrm>
            <a:off x="4875000" y="620100"/>
            <a:ext cx="340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K-Means (</a:t>
            </a:r>
            <a:r>
              <a:rPr lang="en">
                <a:latin typeface="Space Mono"/>
                <a:ea typeface="Space Mono"/>
                <a:cs typeface="Space Mono"/>
                <a:sym typeface="Space Mono"/>
              </a:rPr>
              <a:t>k=2</a:t>
            </a:r>
            <a:r>
              <a:rPr lang="en"/>
              <a:t>)</a:t>
            </a:r>
            <a:endParaRPr/>
          </a:p>
        </p:txBody>
      </p:sp>
      <p:pic>
        <p:nvPicPr>
          <p:cNvPr id="241" name="Google Shape;241;p35" title="Screenshot 2025-12-13 at 18.11.28.png"/>
          <p:cNvPicPr preferRelativeResize="0"/>
          <p:nvPr/>
        </p:nvPicPr>
        <p:blipFill>
          <a:blip r:embed="rId3">
            <a:alphaModFix/>
          </a:blip>
          <a:stretch>
            <a:fillRect/>
          </a:stretch>
        </p:blipFill>
        <p:spPr>
          <a:xfrm>
            <a:off x="264900" y="3468300"/>
            <a:ext cx="6807600" cy="1447950"/>
          </a:xfrm>
          <a:prstGeom prst="rect">
            <a:avLst/>
          </a:prstGeom>
          <a:noFill/>
          <a:ln>
            <a:noFill/>
          </a:ln>
        </p:spPr>
      </p:pic>
      <p:pic>
        <p:nvPicPr>
          <p:cNvPr id="242" name="Google Shape;242;p35"/>
          <p:cNvPicPr preferRelativeResize="0"/>
          <p:nvPr/>
        </p:nvPicPr>
        <p:blipFill>
          <a:blip r:embed="rId4">
            <a:alphaModFix/>
          </a:blip>
          <a:stretch>
            <a:fillRect/>
          </a:stretch>
        </p:blipFill>
        <p:spPr>
          <a:xfrm>
            <a:off x="264900" y="620100"/>
            <a:ext cx="3302798" cy="2743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idx="4294967295" type="ctrTitle"/>
          </p:nvPr>
        </p:nvSpPr>
        <p:spPr>
          <a:xfrm>
            <a:off x="1096350" y="201600"/>
            <a:ext cx="6951300" cy="24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pace Mono"/>
                <a:ea typeface="Space Mono"/>
                <a:cs typeface="Space Mono"/>
                <a:sym typeface="Space Mono"/>
              </a:rPr>
              <a:t>NYC</a:t>
            </a:r>
            <a:endParaRPr sz="2400">
              <a:latin typeface="Space Mono"/>
              <a:ea typeface="Space Mono"/>
              <a:cs typeface="Space Mono"/>
              <a:sym typeface="Space Mono"/>
            </a:endParaRPr>
          </a:p>
          <a:p>
            <a:pPr indent="0" lvl="0" marL="0" rtl="0" algn="l">
              <a:spcBef>
                <a:spcPts val="0"/>
              </a:spcBef>
              <a:spcAft>
                <a:spcPts val="0"/>
              </a:spcAft>
              <a:buNone/>
            </a:pPr>
            <a:r>
              <a:rPr lang="en" sz="2400"/>
              <a:t>   Accidents</a:t>
            </a:r>
            <a:endParaRPr sz="2400"/>
          </a:p>
          <a:p>
            <a:pPr indent="0" lvl="0" marL="0" rtl="0" algn="ctr">
              <a:spcBef>
                <a:spcPts val="0"/>
              </a:spcBef>
              <a:spcAft>
                <a:spcPts val="0"/>
              </a:spcAft>
              <a:buNone/>
            </a:pPr>
            <a:r>
              <a:rPr lang="en" sz="2900"/>
              <a:t>Conclusion</a:t>
            </a:r>
            <a:endParaRPr sz="2900"/>
          </a:p>
        </p:txBody>
      </p:sp>
      <p:sp>
        <p:nvSpPr>
          <p:cNvPr id="248" name="Google Shape;248;p36"/>
          <p:cNvSpPr txBox="1"/>
          <p:nvPr>
            <p:ph idx="4294967295" type="subTitle"/>
          </p:nvPr>
        </p:nvSpPr>
        <p:spPr>
          <a:xfrm>
            <a:off x="1244550" y="1509150"/>
            <a:ext cx="6654900" cy="32010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rgbClr val="000000"/>
              </a:buClr>
              <a:buSzPts val="1000"/>
              <a:buFont typeface="Arial"/>
              <a:buChar char="●"/>
            </a:pPr>
            <a:r>
              <a:rPr lang="en" sz="1100"/>
              <a:t>NYC crash data shows clear patterns by borough, time of day, and vehicle type.</a:t>
            </a:r>
            <a:endParaRPr sz="1100"/>
          </a:p>
          <a:p>
            <a:pPr indent="-292100" lvl="0" marL="457200" rtl="0" algn="l">
              <a:lnSpc>
                <a:spcPct val="115000"/>
              </a:lnSpc>
              <a:spcBef>
                <a:spcPts val="0"/>
              </a:spcBef>
              <a:spcAft>
                <a:spcPts val="0"/>
              </a:spcAft>
              <a:buClr>
                <a:srgbClr val="000000"/>
              </a:buClr>
              <a:buSzPts val="1000"/>
              <a:buFont typeface="Arial"/>
              <a:buChar char="●"/>
            </a:pPr>
            <a:r>
              <a:rPr lang="en" sz="1100"/>
              <a:t>Apriori mostly identified frequent patterns, with low lift indicating weak associative strength.</a:t>
            </a:r>
            <a:endParaRPr sz="1100"/>
          </a:p>
          <a:p>
            <a:pPr indent="-292100" lvl="0" marL="457200" rtl="0" algn="l">
              <a:lnSpc>
                <a:spcPct val="115000"/>
              </a:lnSpc>
              <a:spcBef>
                <a:spcPts val="0"/>
              </a:spcBef>
              <a:spcAft>
                <a:spcPts val="0"/>
              </a:spcAft>
              <a:buClr>
                <a:srgbClr val="000000"/>
              </a:buClr>
              <a:buSzPts val="1000"/>
              <a:buFont typeface="Arial"/>
              <a:buChar char="●"/>
            </a:pPr>
            <a:r>
              <a:rPr lang="en" sz="1100"/>
              <a:t>K-Means clustering revealed distinct crash groups, particularly separating injury and non-injury crashes, and provided more useful insights than association analysis.</a:t>
            </a:r>
            <a:endParaRPr sz="1100"/>
          </a:p>
          <a:p>
            <a:pPr indent="-298450" lvl="0" marL="457200" rtl="0" algn="l">
              <a:lnSpc>
                <a:spcPct val="115000"/>
              </a:lnSpc>
              <a:spcBef>
                <a:spcPts val="0"/>
              </a:spcBef>
              <a:spcAft>
                <a:spcPts val="0"/>
              </a:spcAft>
              <a:buSzPts val="1100"/>
              <a:buChar char="●"/>
            </a:pPr>
            <a:r>
              <a:rPr lang="en" sz="1100"/>
              <a:t>Future work could explore alternative uses of association analysis, such as modeling temporal crash sequences, and further investigate clustering behavior, as low silhouette scores may reflect the overlapping nature of real-world crash data rather than poor model performance (elbow method didn’t show optimal k, in code).</a:t>
            </a:r>
            <a:endParaRPr sz="1100"/>
          </a:p>
        </p:txBody>
      </p:sp>
      <p:sp>
        <p:nvSpPr>
          <p:cNvPr id="249" name="Google Shape;249;p36"/>
          <p:cNvSpPr txBox="1"/>
          <p:nvPr/>
        </p:nvSpPr>
        <p:spPr>
          <a:xfrm>
            <a:off x="228600" y="2357850"/>
            <a:ext cx="1065000" cy="427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Space Mono"/>
                <a:ea typeface="Space Mono"/>
                <a:cs typeface="Space Mono"/>
                <a:sym typeface="Space Mono"/>
              </a:rPr>
              <a:t>*0</a:t>
            </a:r>
            <a:endParaRPr sz="1200">
              <a:solidFill>
                <a:schemeClr val="dk1"/>
              </a:solidFill>
              <a:latin typeface="Space Mono"/>
              <a:ea typeface="Space Mono"/>
              <a:cs typeface="Space Mono"/>
              <a:sym typeface="Space Mono"/>
            </a:endParaRPr>
          </a:p>
        </p:txBody>
      </p:sp>
      <p:sp>
        <p:nvSpPr>
          <p:cNvPr id="250" name="Google Shape;250;p36"/>
          <p:cNvSpPr txBox="1"/>
          <p:nvPr/>
        </p:nvSpPr>
        <p:spPr>
          <a:xfrm>
            <a:off x="7850250" y="2357850"/>
            <a:ext cx="1065000" cy="427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chemeClr val="dk1"/>
                </a:solidFill>
                <a:latin typeface="Space Mono"/>
                <a:ea typeface="Space Mono"/>
                <a:cs typeface="Space Mono"/>
                <a:sym typeface="Space Mono"/>
              </a:rPr>
              <a:t>XX</a:t>
            </a:r>
            <a:endParaRPr sz="1200">
              <a:solidFill>
                <a:schemeClr val="dk1"/>
              </a:solidFill>
              <a:latin typeface="Space Mono"/>
              <a:ea typeface="Space Mono"/>
              <a:cs typeface="Space Mono"/>
              <a:sym typeface="Space Mono"/>
            </a:endParaRPr>
          </a:p>
        </p:txBody>
      </p:sp>
      <p:grpSp>
        <p:nvGrpSpPr>
          <p:cNvPr id="251" name="Google Shape;251;p36"/>
          <p:cNvGrpSpPr/>
          <p:nvPr/>
        </p:nvGrpSpPr>
        <p:grpSpPr>
          <a:xfrm>
            <a:off x="2400298" y="304810"/>
            <a:ext cx="388804" cy="218361"/>
            <a:chOff x="2122773" y="4690110"/>
            <a:chExt cx="388804" cy="218361"/>
          </a:xfrm>
        </p:grpSpPr>
        <p:sp>
          <p:nvSpPr>
            <p:cNvPr id="252" name="Google Shape;252;p36"/>
            <p:cNvSpPr/>
            <p:nvPr/>
          </p:nvSpPr>
          <p:spPr>
            <a:xfrm>
              <a:off x="2122773" y="4690110"/>
              <a:ext cx="67389" cy="218361"/>
            </a:xfrm>
            <a:custGeom>
              <a:rect b="b" l="l" r="r" t="t"/>
              <a:pathLst>
                <a:path extrusionOk="0" h="436721" w="134778">
                  <a:moveTo>
                    <a:pt x="86201" y="436721"/>
                  </a:moveTo>
                  <a:lnTo>
                    <a:pt x="86201" y="349091"/>
                  </a:lnTo>
                  <a:lnTo>
                    <a:pt x="43339" y="349091"/>
                  </a:lnTo>
                  <a:lnTo>
                    <a:pt x="43339" y="263366"/>
                  </a:lnTo>
                  <a:lnTo>
                    <a:pt x="0" y="263366"/>
                  </a:lnTo>
                  <a:lnTo>
                    <a:pt x="0" y="172403"/>
                  </a:lnTo>
                  <a:lnTo>
                    <a:pt x="43339" y="172403"/>
                  </a:lnTo>
                  <a:lnTo>
                    <a:pt x="43339" y="85725"/>
                  </a:lnTo>
                  <a:lnTo>
                    <a:pt x="86201" y="85725"/>
                  </a:lnTo>
                  <a:lnTo>
                    <a:pt x="86201" y="0"/>
                  </a:lnTo>
                  <a:lnTo>
                    <a:pt x="134779" y="0"/>
                  </a:lnTo>
                  <a:lnTo>
                    <a:pt x="134779" y="90488"/>
                  </a:lnTo>
                  <a:lnTo>
                    <a:pt x="90964" y="90488"/>
                  </a:lnTo>
                  <a:lnTo>
                    <a:pt x="90964" y="177165"/>
                  </a:lnTo>
                  <a:lnTo>
                    <a:pt x="48101" y="177165"/>
                  </a:lnTo>
                  <a:lnTo>
                    <a:pt x="48101" y="258604"/>
                  </a:lnTo>
                  <a:lnTo>
                    <a:pt x="90964" y="258604"/>
                  </a:lnTo>
                  <a:lnTo>
                    <a:pt x="90964" y="345758"/>
                  </a:lnTo>
                  <a:lnTo>
                    <a:pt x="134779" y="345758"/>
                  </a:lnTo>
                  <a:lnTo>
                    <a:pt x="134779" y="436721"/>
                  </a:lnTo>
                  <a:lnTo>
                    <a:pt x="86201" y="4367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 name="Google Shape;253;p36"/>
            <p:cNvSpPr/>
            <p:nvPr/>
          </p:nvSpPr>
          <p:spPr>
            <a:xfrm>
              <a:off x="2444188" y="4690110"/>
              <a:ext cx="67389" cy="218361"/>
            </a:xfrm>
            <a:custGeom>
              <a:rect b="b" l="l" r="r" t="t"/>
              <a:pathLst>
                <a:path extrusionOk="0" h="436721" w="134778">
                  <a:moveTo>
                    <a:pt x="0" y="436721"/>
                  </a:moveTo>
                  <a:lnTo>
                    <a:pt x="0" y="345758"/>
                  </a:lnTo>
                  <a:lnTo>
                    <a:pt x="43339" y="345758"/>
                  </a:lnTo>
                  <a:lnTo>
                    <a:pt x="43339" y="258604"/>
                  </a:lnTo>
                  <a:lnTo>
                    <a:pt x="86677" y="258604"/>
                  </a:lnTo>
                  <a:lnTo>
                    <a:pt x="86677" y="177165"/>
                  </a:lnTo>
                  <a:lnTo>
                    <a:pt x="43339" y="177165"/>
                  </a:lnTo>
                  <a:lnTo>
                    <a:pt x="43339" y="90488"/>
                  </a:lnTo>
                  <a:lnTo>
                    <a:pt x="0" y="90488"/>
                  </a:lnTo>
                  <a:lnTo>
                    <a:pt x="0" y="0"/>
                  </a:lnTo>
                  <a:lnTo>
                    <a:pt x="48101" y="0"/>
                  </a:lnTo>
                  <a:lnTo>
                    <a:pt x="48101" y="85725"/>
                  </a:lnTo>
                  <a:lnTo>
                    <a:pt x="91440" y="85725"/>
                  </a:lnTo>
                  <a:lnTo>
                    <a:pt x="91440" y="172403"/>
                  </a:lnTo>
                  <a:lnTo>
                    <a:pt x="134779" y="172403"/>
                  </a:lnTo>
                  <a:lnTo>
                    <a:pt x="134779" y="263366"/>
                  </a:lnTo>
                  <a:lnTo>
                    <a:pt x="91440" y="263366"/>
                  </a:lnTo>
                  <a:lnTo>
                    <a:pt x="91440" y="349091"/>
                  </a:lnTo>
                  <a:lnTo>
                    <a:pt x="48101" y="349091"/>
                  </a:lnTo>
                  <a:lnTo>
                    <a:pt x="48101" y="436721"/>
                  </a:lnTo>
                  <a:lnTo>
                    <a:pt x="0" y="4367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 name="Google Shape;254;p36"/>
            <p:cNvSpPr/>
            <p:nvPr/>
          </p:nvSpPr>
          <p:spPr>
            <a:xfrm>
              <a:off x="2216248" y="4713065"/>
              <a:ext cx="154828" cy="172450"/>
            </a:xfrm>
            <a:custGeom>
              <a:rect b="b" l="l" r="r" t="t"/>
              <a:pathLst>
                <a:path extrusionOk="0" h="344900" w="309657">
                  <a:moveTo>
                    <a:pt x="118110" y="306324"/>
                  </a:moveTo>
                  <a:cubicBezTo>
                    <a:pt x="118110" y="299657"/>
                    <a:pt x="118777" y="293465"/>
                    <a:pt x="120110" y="287655"/>
                  </a:cubicBezTo>
                  <a:cubicBezTo>
                    <a:pt x="121444" y="281845"/>
                    <a:pt x="123158" y="276130"/>
                    <a:pt x="125254" y="270605"/>
                  </a:cubicBezTo>
                  <a:cubicBezTo>
                    <a:pt x="127349" y="264986"/>
                    <a:pt x="129635" y="259366"/>
                    <a:pt x="132017" y="253555"/>
                  </a:cubicBezTo>
                  <a:cubicBezTo>
                    <a:pt x="134398" y="247745"/>
                    <a:pt x="136779" y="241459"/>
                    <a:pt x="138970" y="234601"/>
                  </a:cubicBezTo>
                  <a:cubicBezTo>
                    <a:pt x="141256" y="227743"/>
                    <a:pt x="143161" y="220313"/>
                    <a:pt x="144875" y="212122"/>
                  </a:cubicBezTo>
                  <a:cubicBezTo>
                    <a:pt x="146590" y="204026"/>
                    <a:pt x="147638" y="194691"/>
                    <a:pt x="148114" y="184309"/>
                  </a:cubicBezTo>
                  <a:cubicBezTo>
                    <a:pt x="139446" y="190024"/>
                    <a:pt x="131921" y="195644"/>
                    <a:pt x="125635" y="201168"/>
                  </a:cubicBezTo>
                  <a:cubicBezTo>
                    <a:pt x="119348" y="206693"/>
                    <a:pt x="113824" y="212122"/>
                    <a:pt x="109156" y="217456"/>
                  </a:cubicBezTo>
                  <a:cubicBezTo>
                    <a:pt x="104394" y="222790"/>
                    <a:pt x="100108" y="227933"/>
                    <a:pt x="96203" y="232886"/>
                  </a:cubicBezTo>
                  <a:cubicBezTo>
                    <a:pt x="92297" y="237839"/>
                    <a:pt x="88487" y="242602"/>
                    <a:pt x="84677" y="247174"/>
                  </a:cubicBezTo>
                  <a:cubicBezTo>
                    <a:pt x="80867" y="251746"/>
                    <a:pt x="76771" y="256032"/>
                    <a:pt x="72390" y="260033"/>
                  </a:cubicBezTo>
                  <a:cubicBezTo>
                    <a:pt x="68009" y="264033"/>
                    <a:pt x="62770" y="267748"/>
                    <a:pt x="56960" y="270986"/>
                  </a:cubicBezTo>
                  <a:cubicBezTo>
                    <a:pt x="50292" y="275177"/>
                    <a:pt x="43148" y="277273"/>
                    <a:pt x="35528" y="277273"/>
                  </a:cubicBezTo>
                  <a:cubicBezTo>
                    <a:pt x="30766" y="277273"/>
                    <a:pt x="26194" y="276320"/>
                    <a:pt x="21908" y="274511"/>
                  </a:cubicBezTo>
                  <a:cubicBezTo>
                    <a:pt x="17621" y="272605"/>
                    <a:pt x="13906" y="270034"/>
                    <a:pt x="10668" y="266700"/>
                  </a:cubicBezTo>
                  <a:cubicBezTo>
                    <a:pt x="7429" y="263366"/>
                    <a:pt x="4858" y="259366"/>
                    <a:pt x="2858" y="254699"/>
                  </a:cubicBezTo>
                  <a:cubicBezTo>
                    <a:pt x="953" y="250031"/>
                    <a:pt x="0" y="244983"/>
                    <a:pt x="0" y="239554"/>
                  </a:cubicBezTo>
                  <a:cubicBezTo>
                    <a:pt x="0" y="233077"/>
                    <a:pt x="1714" y="227076"/>
                    <a:pt x="5144" y="221647"/>
                  </a:cubicBezTo>
                  <a:cubicBezTo>
                    <a:pt x="8572" y="216218"/>
                    <a:pt x="13621" y="211550"/>
                    <a:pt x="20479" y="207740"/>
                  </a:cubicBezTo>
                  <a:cubicBezTo>
                    <a:pt x="26384" y="204311"/>
                    <a:pt x="32099" y="201740"/>
                    <a:pt x="37814" y="199930"/>
                  </a:cubicBezTo>
                  <a:cubicBezTo>
                    <a:pt x="43434" y="198120"/>
                    <a:pt x="49244" y="196787"/>
                    <a:pt x="55054" y="195739"/>
                  </a:cubicBezTo>
                  <a:cubicBezTo>
                    <a:pt x="60865" y="194691"/>
                    <a:pt x="66961" y="193834"/>
                    <a:pt x="73152" y="192977"/>
                  </a:cubicBezTo>
                  <a:cubicBezTo>
                    <a:pt x="79438" y="192119"/>
                    <a:pt x="86011" y="190976"/>
                    <a:pt x="92964" y="189452"/>
                  </a:cubicBezTo>
                  <a:cubicBezTo>
                    <a:pt x="99822" y="188024"/>
                    <a:pt x="107252" y="185928"/>
                    <a:pt x="115253" y="183261"/>
                  </a:cubicBezTo>
                  <a:cubicBezTo>
                    <a:pt x="123254" y="180594"/>
                    <a:pt x="131826" y="176975"/>
                    <a:pt x="140970" y="172307"/>
                  </a:cubicBezTo>
                  <a:cubicBezTo>
                    <a:pt x="131636" y="167640"/>
                    <a:pt x="123063" y="164021"/>
                    <a:pt x="115157" y="161354"/>
                  </a:cubicBezTo>
                  <a:cubicBezTo>
                    <a:pt x="107252" y="158687"/>
                    <a:pt x="99822" y="156686"/>
                    <a:pt x="92964" y="155353"/>
                  </a:cubicBezTo>
                  <a:cubicBezTo>
                    <a:pt x="86106" y="153924"/>
                    <a:pt x="79438" y="152876"/>
                    <a:pt x="73152" y="152114"/>
                  </a:cubicBezTo>
                  <a:cubicBezTo>
                    <a:pt x="66866" y="151352"/>
                    <a:pt x="60865" y="150495"/>
                    <a:pt x="55054" y="149447"/>
                  </a:cubicBezTo>
                  <a:cubicBezTo>
                    <a:pt x="49244" y="148400"/>
                    <a:pt x="43529" y="147066"/>
                    <a:pt x="37814" y="145256"/>
                  </a:cubicBezTo>
                  <a:cubicBezTo>
                    <a:pt x="32195" y="143446"/>
                    <a:pt x="26384" y="140779"/>
                    <a:pt x="20479" y="137255"/>
                  </a:cubicBezTo>
                  <a:cubicBezTo>
                    <a:pt x="13621" y="133350"/>
                    <a:pt x="8572" y="128683"/>
                    <a:pt x="5144" y="123158"/>
                  </a:cubicBezTo>
                  <a:cubicBezTo>
                    <a:pt x="1714" y="117634"/>
                    <a:pt x="0" y="111633"/>
                    <a:pt x="0" y="105156"/>
                  </a:cubicBezTo>
                  <a:cubicBezTo>
                    <a:pt x="0" y="99727"/>
                    <a:pt x="953" y="94774"/>
                    <a:pt x="2858" y="90202"/>
                  </a:cubicBezTo>
                  <a:cubicBezTo>
                    <a:pt x="4763" y="85630"/>
                    <a:pt x="7429" y="81629"/>
                    <a:pt x="10668" y="78296"/>
                  </a:cubicBezTo>
                  <a:cubicBezTo>
                    <a:pt x="13906" y="74962"/>
                    <a:pt x="17717" y="72390"/>
                    <a:pt x="21908" y="70485"/>
                  </a:cubicBezTo>
                  <a:cubicBezTo>
                    <a:pt x="26194" y="68580"/>
                    <a:pt x="30671" y="67723"/>
                    <a:pt x="35528" y="67723"/>
                  </a:cubicBezTo>
                  <a:cubicBezTo>
                    <a:pt x="43148" y="67723"/>
                    <a:pt x="50292" y="69723"/>
                    <a:pt x="56960" y="73724"/>
                  </a:cubicBezTo>
                  <a:cubicBezTo>
                    <a:pt x="65818" y="78867"/>
                    <a:pt x="73057" y="84677"/>
                    <a:pt x="78772" y="91250"/>
                  </a:cubicBezTo>
                  <a:cubicBezTo>
                    <a:pt x="84487" y="97822"/>
                    <a:pt x="90297" y="104870"/>
                    <a:pt x="96203" y="112300"/>
                  </a:cubicBezTo>
                  <a:cubicBezTo>
                    <a:pt x="102108" y="119729"/>
                    <a:pt x="108966" y="127540"/>
                    <a:pt x="116777" y="135636"/>
                  </a:cubicBezTo>
                  <a:cubicBezTo>
                    <a:pt x="124587" y="143732"/>
                    <a:pt x="135064" y="152019"/>
                    <a:pt x="148019" y="160401"/>
                  </a:cubicBezTo>
                  <a:cubicBezTo>
                    <a:pt x="147542" y="150209"/>
                    <a:pt x="146495" y="140970"/>
                    <a:pt x="144780" y="132874"/>
                  </a:cubicBezTo>
                  <a:cubicBezTo>
                    <a:pt x="143066" y="124778"/>
                    <a:pt x="141065" y="117253"/>
                    <a:pt x="138875" y="110585"/>
                  </a:cubicBezTo>
                  <a:cubicBezTo>
                    <a:pt x="136588" y="103823"/>
                    <a:pt x="134303" y="97631"/>
                    <a:pt x="131921" y="91821"/>
                  </a:cubicBezTo>
                  <a:cubicBezTo>
                    <a:pt x="129540" y="86106"/>
                    <a:pt x="127254" y="80391"/>
                    <a:pt x="125159" y="74771"/>
                  </a:cubicBezTo>
                  <a:cubicBezTo>
                    <a:pt x="123063" y="69152"/>
                    <a:pt x="121349" y="63341"/>
                    <a:pt x="120015" y="57531"/>
                  </a:cubicBezTo>
                  <a:cubicBezTo>
                    <a:pt x="118681" y="51721"/>
                    <a:pt x="118015" y="45434"/>
                    <a:pt x="118015" y="38576"/>
                  </a:cubicBezTo>
                  <a:cubicBezTo>
                    <a:pt x="118015" y="32861"/>
                    <a:pt x="118872" y="27623"/>
                    <a:pt x="120587" y="22860"/>
                  </a:cubicBezTo>
                  <a:cubicBezTo>
                    <a:pt x="122301" y="18098"/>
                    <a:pt x="124778" y="14097"/>
                    <a:pt x="127921" y="10668"/>
                  </a:cubicBezTo>
                  <a:cubicBezTo>
                    <a:pt x="131064" y="7239"/>
                    <a:pt x="134969" y="4667"/>
                    <a:pt x="139446" y="2762"/>
                  </a:cubicBezTo>
                  <a:cubicBezTo>
                    <a:pt x="143923" y="857"/>
                    <a:pt x="148971" y="0"/>
                    <a:pt x="154591" y="0"/>
                  </a:cubicBezTo>
                  <a:cubicBezTo>
                    <a:pt x="165926" y="0"/>
                    <a:pt x="174879" y="3524"/>
                    <a:pt x="181451" y="10573"/>
                  </a:cubicBezTo>
                  <a:cubicBezTo>
                    <a:pt x="188024" y="17621"/>
                    <a:pt x="191357" y="26956"/>
                    <a:pt x="191357" y="38576"/>
                  </a:cubicBezTo>
                  <a:cubicBezTo>
                    <a:pt x="191357" y="45434"/>
                    <a:pt x="190691" y="51721"/>
                    <a:pt x="189357" y="57531"/>
                  </a:cubicBezTo>
                  <a:cubicBezTo>
                    <a:pt x="188024" y="63341"/>
                    <a:pt x="186404" y="69056"/>
                    <a:pt x="184404" y="74771"/>
                  </a:cubicBezTo>
                  <a:cubicBezTo>
                    <a:pt x="182404" y="80391"/>
                    <a:pt x="180118" y="86106"/>
                    <a:pt x="177641" y="91821"/>
                  </a:cubicBezTo>
                  <a:cubicBezTo>
                    <a:pt x="175165" y="97536"/>
                    <a:pt x="172784" y="103823"/>
                    <a:pt x="170593" y="110585"/>
                  </a:cubicBezTo>
                  <a:cubicBezTo>
                    <a:pt x="168307" y="117348"/>
                    <a:pt x="166402" y="124778"/>
                    <a:pt x="164687" y="132874"/>
                  </a:cubicBezTo>
                  <a:cubicBezTo>
                    <a:pt x="162973" y="140970"/>
                    <a:pt x="161925" y="150209"/>
                    <a:pt x="161449" y="160401"/>
                  </a:cubicBezTo>
                  <a:cubicBezTo>
                    <a:pt x="170117" y="154781"/>
                    <a:pt x="177546" y="149257"/>
                    <a:pt x="183737" y="143732"/>
                  </a:cubicBezTo>
                  <a:cubicBezTo>
                    <a:pt x="189929" y="138208"/>
                    <a:pt x="195358" y="132874"/>
                    <a:pt x="200120" y="127540"/>
                  </a:cubicBezTo>
                  <a:cubicBezTo>
                    <a:pt x="204883" y="122301"/>
                    <a:pt x="209074" y="117158"/>
                    <a:pt x="212884" y="112204"/>
                  </a:cubicBezTo>
                  <a:cubicBezTo>
                    <a:pt x="216694" y="107252"/>
                    <a:pt x="220504" y="102489"/>
                    <a:pt x="224409" y="97917"/>
                  </a:cubicBezTo>
                  <a:cubicBezTo>
                    <a:pt x="228314" y="93345"/>
                    <a:pt x="232410" y="88963"/>
                    <a:pt x="236887" y="84868"/>
                  </a:cubicBezTo>
                  <a:cubicBezTo>
                    <a:pt x="241268" y="80772"/>
                    <a:pt x="246412" y="76962"/>
                    <a:pt x="252317" y="73628"/>
                  </a:cubicBezTo>
                  <a:cubicBezTo>
                    <a:pt x="259271" y="69628"/>
                    <a:pt x="266414" y="67628"/>
                    <a:pt x="273749" y="67628"/>
                  </a:cubicBezTo>
                  <a:cubicBezTo>
                    <a:pt x="278511" y="67628"/>
                    <a:pt x="283083" y="68580"/>
                    <a:pt x="287464" y="70390"/>
                  </a:cubicBezTo>
                  <a:cubicBezTo>
                    <a:pt x="291846" y="72295"/>
                    <a:pt x="295561" y="74867"/>
                    <a:pt x="298895" y="78200"/>
                  </a:cubicBezTo>
                  <a:cubicBezTo>
                    <a:pt x="302228" y="81534"/>
                    <a:pt x="304705" y="85439"/>
                    <a:pt x="306705" y="90107"/>
                  </a:cubicBezTo>
                  <a:cubicBezTo>
                    <a:pt x="308610" y="94679"/>
                    <a:pt x="309658" y="99632"/>
                    <a:pt x="309658" y="105061"/>
                  </a:cubicBezTo>
                  <a:cubicBezTo>
                    <a:pt x="309658" y="111538"/>
                    <a:pt x="307943" y="117538"/>
                    <a:pt x="304419" y="123063"/>
                  </a:cubicBezTo>
                  <a:cubicBezTo>
                    <a:pt x="300895" y="128588"/>
                    <a:pt x="295846" y="133255"/>
                    <a:pt x="289179" y="137160"/>
                  </a:cubicBezTo>
                  <a:cubicBezTo>
                    <a:pt x="283178" y="140779"/>
                    <a:pt x="277273" y="143446"/>
                    <a:pt x="271463" y="145161"/>
                  </a:cubicBezTo>
                  <a:cubicBezTo>
                    <a:pt x="265747" y="146971"/>
                    <a:pt x="259937" y="148304"/>
                    <a:pt x="254127" y="149352"/>
                  </a:cubicBezTo>
                  <a:cubicBezTo>
                    <a:pt x="248317" y="150400"/>
                    <a:pt x="242316" y="151257"/>
                    <a:pt x="236029" y="152019"/>
                  </a:cubicBezTo>
                  <a:cubicBezTo>
                    <a:pt x="229743" y="152781"/>
                    <a:pt x="223171" y="153924"/>
                    <a:pt x="216313" y="155258"/>
                  </a:cubicBezTo>
                  <a:cubicBezTo>
                    <a:pt x="209455" y="156686"/>
                    <a:pt x="202025" y="158687"/>
                    <a:pt x="194215" y="161258"/>
                  </a:cubicBezTo>
                  <a:cubicBezTo>
                    <a:pt x="186404" y="163925"/>
                    <a:pt x="177927" y="167545"/>
                    <a:pt x="168783" y="172212"/>
                  </a:cubicBezTo>
                  <a:cubicBezTo>
                    <a:pt x="177927" y="176879"/>
                    <a:pt x="186404" y="180499"/>
                    <a:pt x="194215" y="183166"/>
                  </a:cubicBezTo>
                  <a:cubicBezTo>
                    <a:pt x="202025" y="185833"/>
                    <a:pt x="209455" y="187833"/>
                    <a:pt x="216313" y="189357"/>
                  </a:cubicBezTo>
                  <a:cubicBezTo>
                    <a:pt x="223171" y="190786"/>
                    <a:pt x="229838" y="192024"/>
                    <a:pt x="236029" y="192881"/>
                  </a:cubicBezTo>
                  <a:cubicBezTo>
                    <a:pt x="242316" y="193738"/>
                    <a:pt x="248317" y="194691"/>
                    <a:pt x="254127" y="195644"/>
                  </a:cubicBezTo>
                  <a:cubicBezTo>
                    <a:pt x="259937" y="196691"/>
                    <a:pt x="265747" y="198025"/>
                    <a:pt x="271558" y="199835"/>
                  </a:cubicBezTo>
                  <a:cubicBezTo>
                    <a:pt x="277368" y="201644"/>
                    <a:pt x="283178" y="204216"/>
                    <a:pt x="289084" y="207645"/>
                  </a:cubicBezTo>
                  <a:cubicBezTo>
                    <a:pt x="295751" y="211550"/>
                    <a:pt x="300800" y="216218"/>
                    <a:pt x="304324" y="221552"/>
                  </a:cubicBezTo>
                  <a:cubicBezTo>
                    <a:pt x="307848" y="226981"/>
                    <a:pt x="309563" y="232982"/>
                    <a:pt x="309563" y="239459"/>
                  </a:cubicBezTo>
                  <a:cubicBezTo>
                    <a:pt x="309563" y="244888"/>
                    <a:pt x="308610" y="249936"/>
                    <a:pt x="306610" y="254603"/>
                  </a:cubicBezTo>
                  <a:cubicBezTo>
                    <a:pt x="304705" y="259271"/>
                    <a:pt x="302038" y="263271"/>
                    <a:pt x="298799" y="266605"/>
                  </a:cubicBezTo>
                  <a:cubicBezTo>
                    <a:pt x="295561" y="269938"/>
                    <a:pt x="291751" y="272510"/>
                    <a:pt x="287369" y="274415"/>
                  </a:cubicBezTo>
                  <a:cubicBezTo>
                    <a:pt x="282988" y="276320"/>
                    <a:pt x="278416" y="277178"/>
                    <a:pt x="273653" y="277178"/>
                  </a:cubicBezTo>
                  <a:cubicBezTo>
                    <a:pt x="270034" y="277178"/>
                    <a:pt x="266510" y="276701"/>
                    <a:pt x="262985" y="275654"/>
                  </a:cubicBezTo>
                  <a:cubicBezTo>
                    <a:pt x="259366" y="274606"/>
                    <a:pt x="255842" y="273082"/>
                    <a:pt x="252317" y="270891"/>
                  </a:cubicBezTo>
                  <a:cubicBezTo>
                    <a:pt x="246412" y="267653"/>
                    <a:pt x="241268" y="264033"/>
                    <a:pt x="236887" y="259937"/>
                  </a:cubicBezTo>
                  <a:cubicBezTo>
                    <a:pt x="232505" y="255937"/>
                    <a:pt x="228314" y="251651"/>
                    <a:pt x="224409" y="247079"/>
                  </a:cubicBezTo>
                  <a:cubicBezTo>
                    <a:pt x="220504" y="242507"/>
                    <a:pt x="216694" y="237744"/>
                    <a:pt x="212884" y="232791"/>
                  </a:cubicBezTo>
                  <a:cubicBezTo>
                    <a:pt x="209074" y="227838"/>
                    <a:pt x="204788" y="222695"/>
                    <a:pt x="200120" y="217361"/>
                  </a:cubicBezTo>
                  <a:cubicBezTo>
                    <a:pt x="195358" y="212027"/>
                    <a:pt x="189929" y="206502"/>
                    <a:pt x="183737" y="200978"/>
                  </a:cubicBezTo>
                  <a:cubicBezTo>
                    <a:pt x="177546" y="195358"/>
                    <a:pt x="170117" y="189833"/>
                    <a:pt x="161449" y="184213"/>
                  </a:cubicBezTo>
                  <a:cubicBezTo>
                    <a:pt x="161925" y="194596"/>
                    <a:pt x="162973" y="203835"/>
                    <a:pt x="164687" y="212027"/>
                  </a:cubicBezTo>
                  <a:cubicBezTo>
                    <a:pt x="166402" y="220123"/>
                    <a:pt x="168402" y="227648"/>
                    <a:pt x="170593" y="234505"/>
                  </a:cubicBezTo>
                  <a:cubicBezTo>
                    <a:pt x="172879" y="241363"/>
                    <a:pt x="175165" y="247650"/>
                    <a:pt x="177546" y="253460"/>
                  </a:cubicBezTo>
                  <a:cubicBezTo>
                    <a:pt x="179927" y="259271"/>
                    <a:pt x="182213" y="264986"/>
                    <a:pt x="184309" y="270510"/>
                  </a:cubicBezTo>
                  <a:cubicBezTo>
                    <a:pt x="186404" y="276130"/>
                    <a:pt x="188119" y="281750"/>
                    <a:pt x="189452" y="287465"/>
                  </a:cubicBezTo>
                  <a:cubicBezTo>
                    <a:pt x="190786" y="293180"/>
                    <a:pt x="191453" y="299466"/>
                    <a:pt x="191453" y="306324"/>
                  </a:cubicBezTo>
                  <a:cubicBezTo>
                    <a:pt x="191453" y="312039"/>
                    <a:pt x="190595" y="317278"/>
                    <a:pt x="188881" y="322040"/>
                  </a:cubicBezTo>
                  <a:cubicBezTo>
                    <a:pt x="187166" y="326803"/>
                    <a:pt x="184690" y="330803"/>
                    <a:pt x="181546" y="334232"/>
                  </a:cubicBezTo>
                  <a:cubicBezTo>
                    <a:pt x="178403" y="337661"/>
                    <a:pt x="174498" y="340233"/>
                    <a:pt x="169926" y="342138"/>
                  </a:cubicBezTo>
                  <a:cubicBezTo>
                    <a:pt x="165354" y="344043"/>
                    <a:pt x="160306" y="344900"/>
                    <a:pt x="154686" y="344900"/>
                  </a:cubicBezTo>
                  <a:cubicBezTo>
                    <a:pt x="149066" y="344900"/>
                    <a:pt x="144018" y="343948"/>
                    <a:pt x="139541" y="342138"/>
                  </a:cubicBezTo>
                  <a:cubicBezTo>
                    <a:pt x="135064" y="340233"/>
                    <a:pt x="131159" y="337661"/>
                    <a:pt x="128016" y="334232"/>
                  </a:cubicBezTo>
                  <a:cubicBezTo>
                    <a:pt x="124873" y="330803"/>
                    <a:pt x="122396" y="326708"/>
                    <a:pt x="120682" y="322040"/>
                  </a:cubicBezTo>
                  <a:cubicBezTo>
                    <a:pt x="118967" y="317278"/>
                    <a:pt x="118110" y="312039"/>
                    <a:pt x="118110" y="3063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55" name="Google Shape;255;p36">
            <a:hlinkClick action="ppaction://hlinkshowjump?jump=nextslide"/>
          </p:cNvPr>
          <p:cNvSpPr/>
          <p:nvPr/>
        </p:nvSpPr>
        <p:spPr>
          <a:xfrm flipH="1" rot="-5400000">
            <a:off x="1314078" y="4637032"/>
            <a:ext cx="172879" cy="172116"/>
          </a:xfrm>
          <a:custGeom>
            <a:rect b="b" l="l" r="r" t="t"/>
            <a:pathLst>
              <a:path extrusionOk="0" h="344233" w="345757">
                <a:moveTo>
                  <a:pt x="191071" y="0"/>
                </a:moveTo>
                <a:lnTo>
                  <a:pt x="191071" y="286512"/>
                </a:lnTo>
                <a:lnTo>
                  <a:pt x="345757" y="130493"/>
                </a:lnTo>
                <a:lnTo>
                  <a:pt x="345757" y="173736"/>
                </a:lnTo>
                <a:lnTo>
                  <a:pt x="175546" y="344234"/>
                </a:lnTo>
                <a:lnTo>
                  <a:pt x="0" y="173736"/>
                </a:lnTo>
                <a:lnTo>
                  <a:pt x="0" y="130493"/>
                </a:lnTo>
                <a:lnTo>
                  <a:pt x="161639" y="288608"/>
                </a:lnTo>
                <a:lnTo>
                  <a:pt x="161639" y="0"/>
                </a:lnTo>
                <a:lnTo>
                  <a:pt x="19116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256" name="Google Shape;256;p36"/>
          <p:cNvPicPr preferRelativeResize="0"/>
          <p:nvPr/>
        </p:nvPicPr>
        <p:blipFill>
          <a:blip r:embed="rId3">
            <a:alphaModFix/>
          </a:blip>
          <a:stretch>
            <a:fillRect/>
          </a:stretch>
        </p:blipFill>
        <p:spPr>
          <a:xfrm>
            <a:off x="7563300" y="267301"/>
            <a:ext cx="1140900" cy="114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Description</a:t>
            </a:r>
            <a:endParaRPr/>
          </a:p>
        </p:txBody>
      </p:sp>
      <p:sp>
        <p:nvSpPr>
          <p:cNvPr id="144" name="Google Shape;144;p24"/>
          <p:cNvSpPr txBox="1"/>
          <p:nvPr>
            <p:ph idx="4294967295" type="body"/>
          </p:nvPr>
        </p:nvSpPr>
        <p:spPr>
          <a:xfrm>
            <a:off x="3804000" y="1165675"/>
            <a:ext cx="5111400" cy="35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t>This is a dataset from </a:t>
            </a:r>
            <a:r>
              <a:rPr lang="en" u="sng">
                <a:solidFill>
                  <a:schemeClr val="hlink"/>
                </a:solidFill>
                <a:hlinkClick r:id="rId3"/>
              </a:rPr>
              <a:t>data.gov</a:t>
            </a:r>
            <a:endParaRPr/>
          </a:p>
          <a:p>
            <a:pPr indent="0" lvl="0" marL="0" rtl="0" algn="l">
              <a:spcBef>
                <a:spcPts val="1000"/>
              </a:spcBef>
              <a:spcAft>
                <a:spcPts val="0"/>
              </a:spcAft>
              <a:buClr>
                <a:srgbClr val="273D40"/>
              </a:buClr>
              <a:buSzPts val="600"/>
              <a:buFont typeface="Arial"/>
              <a:buNone/>
            </a:pPr>
            <a:r>
              <a:rPr lang="en" sz="900"/>
              <a:t>https://catalog.data.gov/dataset/motor-vehicle-collisions-crashes</a:t>
            </a:r>
            <a:endParaRPr sz="900"/>
          </a:p>
          <a:p>
            <a:pPr indent="0" lvl="0" marL="0" rtl="0" algn="l">
              <a:spcBef>
                <a:spcPts val="1000"/>
              </a:spcBef>
              <a:spcAft>
                <a:spcPts val="0"/>
              </a:spcAft>
              <a:buClr>
                <a:srgbClr val="273D40"/>
              </a:buClr>
              <a:buSzPts val="600"/>
              <a:buFont typeface="Arial"/>
              <a:buNone/>
            </a:pPr>
            <a:r>
              <a:rPr lang="en"/>
              <a:t>It is a table of &gt;2M records that contains information from all police reported motor vehicle collisions in NYC where there was &gt; $1000 in damage or there was a fatality/injury involved.</a:t>
            </a:r>
            <a:endParaRPr/>
          </a:p>
          <a:p>
            <a:pPr indent="0" lvl="0" marL="0" rtl="0" algn="l">
              <a:spcBef>
                <a:spcPts val="1000"/>
              </a:spcBef>
              <a:spcAft>
                <a:spcPts val="0"/>
              </a:spcAft>
              <a:buClr>
                <a:srgbClr val="273D40"/>
              </a:buClr>
              <a:buSzPts val="600"/>
              <a:buFont typeface="Arial"/>
              <a:buNone/>
            </a:pPr>
            <a:r>
              <a:rPr lang="en"/>
              <a:t>There are 29 columns given,</a:t>
            </a:r>
            <a:endParaRPr/>
          </a:p>
          <a:p>
            <a:pPr indent="0" lvl="0" marL="0" rtl="0" algn="l">
              <a:spcBef>
                <a:spcPts val="1000"/>
              </a:spcBef>
              <a:spcAft>
                <a:spcPts val="0"/>
              </a:spcAft>
              <a:buClr>
                <a:srgbClr val="273D40"/>
              </a:buClr>
              <a:buSzPts val="600"/>
              <a:buFont typeface="Arial"/>
              <a:buNone/>
            </a:pPr>
            <a:r>
              <a:rPr lang="en"/>
              <a:t>We keep as much attributes as possible, each record includes location info, contributing factors, result of accident (fatal/injury), vehicle type.</a:t>
            </a:r>
            <a:endParaRPr/>
          </a:p>
          <a:p>
            <a:pPr indent="0" lvl="0" marL="0" rtl="0" algn="l">
              <a:spcBef>
                <a:spcPts val="1000"/>
              </a:spcBef>
              <a:spcAft>
                <a:spcPts val="0"/>
              </a:spcAft>
              <a:buClr>
                <a:srgbClr val="273D40"/>
              </a:buClr>
              <a:buSzPts val="600"/>
              <a:buFont typeface="Arial"/>
              <a:buNone/>
            </a:pPr>
            <a:r>
              <a:t/>
            </a:r>
            <a:endParaRPr/>
          </a:p>
          <a:p>
            <a:pPr indent="0" lvl="0" marL="0" rtl="0" algn="l">
              <a:spcBef>
                <a:spcPts val="1000"/>
              </a:spcBef>
              <a:spcAft>
                <a:spcPts val="1000"/>
              </a:spcAft>
              <a:buClr>
                <a:srgbClr val="273D40"/>
              </a:buClr>
              <a:buSzPts val="600"/>
              <a:buFont typeface="Arial"/>
              <a:buNone/>
            </a:pPr>
            <a:r>
              <a:rPr lang="en"/>
              <a:t>Data tracked since mid 2012 to today.</a:t>
            </a:r>
            <a:endParaRPr/>
          </a:p>
        </p:txBody>
      </p:sp>
      <p:pic>
        <p:nvPicPr>
          <p:cNvPr id="145" name="Google Shape;145;p24" title="Screenshot 2025-12-12 at 10.41.05.png"/>
          <p:cNvPicPr preferRelativeResize="0"/>
          <p:nvPr/>
        </p:nvPicPr>
        <p:blipFill>
          <a:blip r:embed="rId4">
            <a:alphaModFix/>
          </a:blip>
          <a:stretch>
            <a:fillRect/>
          </a:stretch>
        </p:blipFill>
        <p:spPr>
          <a:xfrm>
            <a:off x="532566" y="725097"/>
            <a:ext cx="2335463" cy="4113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Description - head</a:t>
            </a:r>
            <a:endParaRPr/>
          </a:p>
        </p:txBody>
      </p:sp>
      <p:pic>
        <p:nvPicPr>
          <p:cNvPr id="151" name="Google Shape;151;p25" title="Screenshot 2025-12-12 at 10.48.40.png"/>
          <p:cNvPicPr preferRelativeResize="0"/>
          <p:nvPr/>
        </p:nvPicPr>
        <p:blipFill>
          <a:blip r:embed="rId3">
            <a:alphaModFix/>
          </a:blip>
          <a:stretch>
            <a:fillRect/>
          </a:stretch>
        </p:blipFill>
        <p:spPr>
          <a:xfrm>
            <a:off x="0" y="1002179"/>
            <a:ext cx="9144003" cy="29601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Visualizations</a:t>
            </a:r>
            <a:endParaRPr/>
          </a:p>
        </p:txBody>
      </p:sp>
      <p:sp>
        <p:nvSpPr>
          <p:cNvPr id="157" name="Google Shape;157;p26"/>
          <p:cNvSpPr txBox="1"/>
          <p:nvPr>
            <p:ph idx="4294967295" type="body"/>
          </p:nvPr>
        </p:nvSpPr>
        <p:spPr>
          <a:xfrm>
            <a:off x="2206500" y="3970325"/>
            <a:ext cx="4948500" cy="1069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Brooklyn records the highest numbers for both accidents resulting in injuries and fatal accidents.</a:t>
            </a:r>
            <a:endParaRPr/>
          </a:p>
          <a:p>
            <a:pPr indent="-304800" lvl="0" marL="457200" rtl="0" algn="l">
              <a:spcBef>
                <a:spcPts val="0"/>
              </a:spcBef>
              <a:spcAft>
                <a:spcPts val="0"/>
              </a:spcAft>
              <a:buSzPts val="1200"/>
              <a:buChar char="●"/>
            </a:pPr>
            <a:r>
              <a:rPr lang="en"/>
              <a:t>A significantly higher number of accidents result in injuries compared to fatalities.</a:t>
            </a:r>
            <a:endParaRPr/>
          </a:p>
        </p:txBody>
      </p:sp>
      <p:pic>
        <p:nvPicPr>
          <p:cNvPr id="158" name="Google Shape;158;p26"/>
          <p:cNvPicPr preferRelativeResize="0"/>
          <p:nvPr/>
        </p:nvPicPr>
        <p:blipFill>
          <a:blip r:embed="rId3">
            <a:alphaModFix/>
          </a:blip>
          <a:stretch>
            <a:fillRect/>
          </a:stretch>
        </p:blipFill>
        <p:spPr>
          <a:xfrm>
            <a:off x="161075" y="1054050"/>
            <a:ext cx="4304325" cy="2722325"/>
          </a:xfrm>
          <a:prstGeom prst="rect">
            <a:avLst/>
          </a:prstGeom>
          <a:noFill/>
          <a:ln>
            <a:noFill/>
          </a:ln>
        </p:spPr>
      </p:pic>
      <p:sp>
        <p:nvSpPr>
          <p:cNvPr id="159" name="Google Shape;159;p26"/>
          <p:cNvSpPr txBox="1"/>
          <p:nvPr>
            <p:ph idx="4294967295" type="body"/>
          </p:nvPr>
        </p:nvSpPr>
        <p:spPr>
          <a:xfrm>
            <a:off x="618600" y="639149"/>
            <a:ext cx="3693600" cy="414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rgbClr val="273D40"/>
              </a:buClr>
              <a:buSzPts val="600"/>
              <a:buFont typeface="Arial"/>
              <a:buNone/>
            </a:pPr>
            <a:r>
              <a:rPr lang="en" sz="1000"/>
              <a:t>Total Number of Fatalities by Borough</a:t>
            </a:r>
            <a:endParaRPr sz="1000"/>
          </a:p>
        </p:txBody>
      </p:sp>
      <p:pic>
        <p:nvPicPr>
          <p:cNvPr id="160" name="Google Shape;160;p26"/>
          <p:cNvPicPr preferRelativeResize="0"/>
          <p:nvPr/>
        </p:nvPicPr>
        <p:blipFill>
          <a:blip r:embed="rId4">
            <a:alphaModFix/>
          </a:blip>
          <a:stretch>
            <a:fillRect/>
          </a:stretch>
        </p:blipFill>
        <p:spPr>
          <a:xfrm>
            <a:off x="4671758" y="1054050"/>
            <a:ext cx="4337243" cy="2722325"/>
          </a:xfrm>
          <a:prstGeom prst="rect">
            <a:avLst/>
          </a:prstGeom>
          <a:noFill/>
          <a:ln>
            <a:noFill/>
          </a:ln>
        </p:spPr>
      </p:pic>
      <p:sp>
        <p:nvSpPr>
          <p:cNvPr id="161" name="Google Shape;161;p26"/>
          <p:cNvSpPr txBox="1"/>
          <p:nvPr>
            <p:ph idx="4294967295" type="body"/>
          </p:nvPr>
        </p:nvSpPr>
        <p:spPr>
          <a:xfrm>
            <a:off x="5351100" y="639149"/>
            <a:ext cx="3693600" cy="414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rgbClr val="273D40"/>
              </a:buClr>
              <a:buSzPts val="600"/>
              <a:buFont typeface="Arial"/>
              <a:buNone/>
            </a:pPr>
            <a:r>
              <a:rPr lang="en" sz="1000"/>
              <a:t>Total Number of Injured by Borough</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Visualizations</a:t>
            </a:r>
            <a:endParaRPr/>
          </a:p>
        </p:txBody>
      </p:sp>
      <p:sp>
        <p:nvSpPr>
          <p:cNvPr id="167" name="Google Shape;167;p27"/>
          <p:cNvSpPr txBox="1"/>
          <p:nvPr>
            <p:ph idx="4294967295" type="body"/>
          </p:nvPr>
        </p:nvSpPr>
        <p:spPr>
          <a:xfrm>
            <a:off x="1501500" y="3902825"/>
            <a:ext cx="6546000" cy="106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Driver Inattention is the leading cause of accidents, followed by failure to yield and following too closely.</a:t>
            </a:r>
            <a:endParaRPr sz="1100"/>
          </a:p>
          <a:p>
            <a:pPr indent="-298450" lvl="0" marL="457200" rtl="0" algn="l">
              <a:spcBef>
                <a:spcPts val="0"/>
              </a:spcBef>
              <a:spcAft>
                <a:spcPts val="0"/>
              </a:spcAft>
              <a:buSzPts val="1100"/>
              <a:buChar char="●"/>
            </a:pPr>
            <a:r>
              <a:rPr lang="en" sz="1100"/>
              <a:t>The top five factors contributing to accidents resulting in harm are similar to the overall accident factors.</a:t>
            </a:r>
            <a:endParaRPr sz="1100"/>
          </a:p>
          <a:p>
            <a:pPr indent="-298450" lvl="0" marL="457200" rtl="0" algn="l">
              <a:spcBef>
                <a:spcPts val="0"/>
              </a:spcBef>
              <a:spcAft>
                <a:spcPts val="0"/>
              </a:spcAft>
              <a:buSzPts val="1100"/>
              <a:buChar char="●"/>
            </a:pPr>
            <a:r>
              <a:rPr lang="en" sz="1100"/>
              <a:t>However, driver inattention is a significantly stronger causal factor in all accidents compared to only those resulting in harm.</a:t>
            </a:r>
            <a:endParaRPr sz="1100"/>
          </a:p>
        </p:txBody>
      </p:sp>
      <p:pic>
        <p:nvPicPr>
          <p:cNvPr id="168" name="Google Shape;168;p27"/>
          <p:cNvPicPr preferRelativeResize="0"/>
          <p:nvPr/>
        </p:nvPicPr>
        <p:blipFill>
          <a:blip r:embed="rId3">
            <a:alphaModFix/>
          </a:blip>
          <a:stretch>
            <a:fillRect/>
          </a:stretch>
        </p:blipFill>
        <p:spPr>
          <a:xfrm>
            <a:off x="228600" y="958775"/>
            <a:ext cx="3717601" cy="2777850"/>
          </a:xfrm>
          <a:prstGeom prst="rect">
            <a:avLst/>
          </a:prstGeom>
          <a:noFill/>
          <a:ln>
            <a:noFill/>
          </a:ln>
        </p:spPr>
      </p:pic>
      <p:pic>
        <p:nvPicPr>
          <p:cNvPr id="169" name="Google Shape;169;p27"/>
          <p:cNvPicPr preferRelativeResize="0"/>
          <p:nvPr/>
        </p:nvPicPr>
        <p:blipFill>
          <a:blip r:embed="rId4">
            <a:alphaModFix/>
          </a:blip>
          <a:stretch>
            <a:fillRect/>
          </a:stretch>
        </p:blipFill>
        <p:spPr>
          <a:xfrm>
            <a:off x="4863394" y="958788"/>
            <a:ext cx="4119507" cy="2777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Visualizations</a:t>
            </a:r>
            <a:endParaRPr/>
          </a:p>
        </p:txBody>
      </p:sp>
      <p:sp>
        <p:nvSpPr>
          <p:cNvPr id="175" name="Google Shape;175;p28"/>
          <p:cNvSpPr txBox="1"/>
          <p:nvPr>
            <p:ph idx="4294967295" type="body"/>
          </p:nvPr>
        </p:nvSpPr>
        <p:spPr>
          <a:xfrm>
            <a:off x="1501500" y="4052825"/>
            <a:ext cx="6546000" cy="106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Significant</a:t>
            </a:r>
            <a:r>
              <a:rPr lang="en" sz="1100"/>
              <a:t> Dip in Accidents around time of covid, also likely did not recover due to Vision Zero NYC initiative, and possibly remote work.</a:t>
            </a:r>
            <a:endParaRPr b="0" i="0" sz="1100" u="none" cap="none" strike="noStrike">
              <a:solidFill>
                <a:schemeClr val="dk1"/>
              </a:solidFill>
              <a:latin typeface="Space Mono"/>
              <a:ea typeface="Space Mono"/>
              <a:cs typeface="Space Mono"/>
              <a:sym typeface="Space Mono"/>
            </a:endParaRPr>
          </a:p>
        </p:txBody>
      </p:sp>
      <p:pic>
        <p:nvPicPr>
          <p:cNvPr id="176" name="Google Shape;176;p28" title="Screenshot 2025-12-12 at 11.02.42.png"/>
          <p:cNvPicPr preferRelativeResize="0"/>
          <p:nvPr/>
        </p:nvPicPr>
        <p:blipFill>
          <a:blip r:embed="rId3">
            <a:alphaModFix/>
          </a:blip>
          <a:stretch>
            <a:fillRect/>
          </a:stretch>
        </p:blipFill>
        <p:spPr>
          <a:xfrm>
            <a:off x="849750" y="834552"/>
            <a:ext cx="7444501" cy="298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Visualizations</a:t>
            </a:r>
            <a:endParaRPr/>
          </a:p>
        </p:txBody>
      </p:sp>
      <p:sp>
        <p:nvSpPr>
          <p:cNvPr id="182" name="Google Shape;182;p29"/>
          <p:cNvSpPr txBox="1"/>
          <p:nvPr>
            <p:ph idx="4294967295" type="body"/>
          </p:nvPr>
        </p:nvSpPr>
        <p:spPr>
          <a:xfrm>
            <a:off x="1501500" y="4150325"/>
            <a:ext cx="6546000" cy="837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Accidents usually occur during rush hours (going to and leaving work). With 4-6pm Being the time where most accidents occur (leaving work).</a:t>
            </a:r>
            <a:endParaRPr b="0" i="0" sz="1100" u="none" cap="none" strike="noStrike">
              <a:solidFill>
                <a:schemeClr val="dk1"/>
              </a:solidFill>
              <a:latin typeface="Space Mono"/>
              <a:ea typeface="Space Mono"/>
              <a:cs typeface="Space Mono"/>
              <a:sym typeface="Space Mono"/>
            </a:endParaRPr>
          </a:p>
        </p:txBody>
      </p:sp>
      <p:pic>
        <p:nvPicPr>
          <p:cNvPr id="183" name="Google Shape;183;p29"/>
          <p:cNvPicPr preferRelativeResize="0"/>
          <p:nvPr/>
        </p:nvPicPr>
        <p:blipFill>
          <a:blip r:embed="rId3">
            <a:alphaModFix/>
          </a:blip>
          <a:stretch>
            <a:fillRect/>
          </a:stretch>
        </p:blipFill>
        <p:spPr>
          <a:xfrm>
            <a:off x="1455975" y="725100"/>
            <a:ext cx="6232052" cy="342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Visualizations</a:t>
            </a:r>
            <a:endParaRPr/>
          </a:p>
        </p:txBody>
      </p:sp>
      <p:sp>
        <p:nvSpPr>
          <p:cNvPr id="189" name="Google Shape;189;p30"/>
          <p:cNvSpPr txBox="1"/>
          <p:nvPr>
            <p:ph idx="4294967295" type="body"/>
          </p:nvPr>
        </p:nvSpPr>
        <p:spPr>
          <a:xfrm>
            <a:off x="5025000" y="1734450"/>
            <a:ext cx="3532500" cy="27432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100"/>
              <a:t>The core of NYC (Manhattan) has much more accidents but don't typical end up with injuries</a:t>
            </a:r>
            <a:endParaRPr sz="1100"/>
          </a:p>
          <a:p>
            <a:pPr indent="-298450" lvl="0" marL="457200" rtl="0" algn="l">
              <a:lnSpc>
                <a:spcPct val="115000"/>
              </a:lnSpc>
              <a:spcBef>
                <a:spcPts val="0"/>
              </a:spcBef>
              <a:spcAft>
                <a:spcPts val="0"/>
              </a:spcAft>
              <a:buSzPts val="1100"/>
              <a:buChar char="●"/>
            </a:pPr>
            <a:r>
              <a:rPr lang="en" sz="1100"/>
              <a:t>East Brooklyn has less accidents but end up with injuries more often</a:t>
            </a:r>
            <a:endParaRPr sz="1100"/>
          </a:p>
          <a:p>
            <a:pPr indent="-298450" lvl="0" marL="457200" rtl="0" algn="l">
              <a:lnSpc>
                <a:spcPct val="115000"/>
              </a:lnSpc>
              <a:spcBef>
                <a:spcPts val="0"/>
              </a:spcBef>
              <a:spcAft>
                <a:spcPts val="0"/>
              </a:spcAft>
              <a:buSzPts val="1100"/>
              <a:buChar char="●"/>
            </a:pPr>
            <a:r>
              <a:rPr lang="en" sz="1100"/>
              <a:t>Manhattan Area has about 4k accidents with 1/4 accidents resulting in injuries.</a:t>
            </a:r>
            <a:endParaRPr sz="1100"/>
          </a:p>
          <a:p>
            <a:pPr indent="-298450" lvl="0" marL="457200" rtl="0" algn="l">
              <a:lnSpc>
                <a:spcPct val="115000"/>
              </a:lnSpc>
              <a:spcBef>
                <a:spcPts val="0"/>
              </a:spcBef>
              <a:spcAft>
                <a:spcPts val="0"/>
              </a:spcAft>
              <a:buSzPts val="1100"/>
              <a:buChar char="●"/>
            </a:pPr>
            <a:r>
              <a:rPr lang="en" sz="1100"/>
              <a:t>East Brooklyn has about 1.5k accidents with 1/2 accidents resulting in injuries</a:t>
            </a:r>
            <a:endParaRPr sz="1100"/>
          </a:p>
        </p:txBody>
      </p:sp>
      <p:pic>
        <p:nvPicPr>
          <p:cNvPr id="190" name="Google Shape;190;p30" title="Screenshot 2025-12-12 at 11.07.10.png"/>
          <p:cNvPicPr preferRelativeResize="0"/>
          <p:nvPr/>
        </p:nvPicPr>
        <p:blipFill>
          <a:blip r:embed="rId3">
            <a:alphaModFix/>
          </a:blip>
          <a:stretch>
            <a:fillRect/>
          </a:stretch>
        </p:blipFill>
        <p:spPr>
          <a:xfrm>
            <a:off x="228600" y="725103"/>
            <a:ext cx="3710099" cy="3824925"/>
          </a:xfrm>
          <a:prstGeom prst="rect">
            <a:avLst/>
          </a:prstGeom>
          <a:noFill/>
          <a:ln>
            <a:noFill/>
          </a:ln>
        </p:spPr>
      </p:pic>
      <p:sp>
        <p:nvSpPr>
          <p:cNvPr id="191" name="Google Shape;191;p30"/>
          <p:cNvSpPr txBox="1"/>
          <p:nvPr>
            <p:ph idx="4294967295" type="body"/>
          </p:nvPr>
        </p:nvSpPr>
        <p:spPr>
          <a:xfrm>
            <a:off x="191100" y="4511850"/>
            <a:ext cx="378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Size = # of Accidents</a:t>
            </a:r>
            <a:endParaRPr sz="1100"/>
          </a:p>
          <a:p>
            <a:pPr indent="0" lvl="0" marL="0" rtl="0" algn="l">
              <a:spcBef>
                <a:spcPts val="0"/>
              </a:spcBef>
              <a:spcAft>
                <a:spcPts val="0"/>
              </a:spcAft>
              <a:buNone/>
            </a:pPr>
            <a:r>
              <a:rPr lang="en" sz="1100"/>
              <a:t>Color = Injury Rate Blue(Low) -&gt; Red(High)</a:t>
            </a:r>
            <a:endParaRPr sz="1100"/>
          </a:p>
        </p:txBody>
      </p:sp>
      <p:sp>
        <p:nvSpPr>
          <p:cNvPr id="192" name="Google Shape;192;p30"/>
          <p:cNvSpPr txBox="1"/>
          <p:nvPr>
            <p:ph type="title"/>
          </p:nvPr>
        </p:nvSpPr>
        <p:spPr>
          <a:xfrm>
            <a:off x="5302350" y="1086750"/>
            <a:ext cx="297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 Map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228600" y="1524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198" name="Google Shape;198;p31"/>
          <p:cNvSpPr/>
          <p:nvPr/>
        </p:nvSpPr>
        <p:spPr>
          <a:xfrm>
            <a:off x="918900" y="1679063"/>
            <a:ext cx="1751100" cy="405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Space Mono"/>
                <a:ea typeface="Space Mono"/>
                <a:cs typeface="Space Mono"/>
                <a:sym typeface="Space Mono"/>
              </a:rPr>
              <a:t>Preprocess</a:t>
            </a:r>
            <a:endParaRPr b="1" sz="1100" u="sng">
              <a:solidFill>
                <a:schemeClr val="dk1"/>
              </a:solidFill>
              <a:latin typeface="Space Mono"/>
              <a:ea typeface="Space Mono"/>
              <a:cs typeface="Space Mono"/>
              <a:sym typeface="Space Mono"/>
            </a:endParaRPr>
          </a:p>
        </p:txBody>
      </p:sp>
      <p:sp>
        <p:nvSpPr>
          <p:cNvPr id="199" name="Google Shape;199;p31"/>
          <p:cNvSpPr txBox="1"/>
          <p:nvPr/>
        </p:nvSpPr>
        <p:spPr>
          <a:xfrm>
            <a:off x="708600" y="2103313"/>
            <a:ext cx="2171700" cy="81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Space Mono"/>
                <a:ea typeface="Space Mono"/>
                <a:cs typeface="Space Mono"/>
                <a:sym typeface="Space Mono"/>
              </a:rPr>
              <a:t>Convert Time to groups, e.g. afternoon, clear na’s if needed for the particular model, keep as much data as possible.</a:t>
            </a:r>
            <a:endParaRPr sz="1000">
              <a:solidFill>
                <a:schemeClr val="dk1"/>
              </a:solidFill>
              <a:latin typeface="Space Mono"/>
              <a:ea typeface="Space Mono"/>
              <a:cs typeface="Space Mono"/>
              <a:sym typeface="Space Mono"/>
            </a:endParaRPr>
          </a:p>
        </p:txBody>
      </p:sp>
      <p:sp>
        <p:nvSpPr>
          <p:cNvPr id="200" name="Google Shape;200;p31"/>
          <p:cNvSpPr/>
          <p:nvPr/>
        </p:nvSpPr>
        <p:spPr>
          <a:xfrm>
            <a:off x="3628950" y="1683138"/>
            <a:ext cx="1751100" cy="405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Space Mono"/>
                <a:ea typeface="Space Mono"/>
                <a:cs typeface="Space Mono"/>
                <a:sym typeface="Space Mono"/>
              </a:rPr>
              <a:t>Models</a:t>
            </a:r>
            <a:endParaRPr b="1" sz="1100" u="sng">
              <a:solidFill>
                <a:schemeClr val="dk1"/>
              </a:solidFill>
              <a:latin typeface="Space Mono"/>
              <a:ea typeface="Space Mono"/>
              <a:cs typeface="Space Mono"/>
              <a:sym typeface="Space Mono"/>
            </a:endParaRPr>
          </a:p>
        </p:txBody>
      </p:sp>
      <p:sp>
        <p:nvSpPr>
          <p:cNvPr id="201" name="Google Shape;201;p31"/>
          <p:cNvSpPr txBox="1"/>
          <p:nvPr/>
        </p:nvSpPr>
        <p:spPr>
          <a:xfrm>
            <a:off x="3418650" y="2107363"/>
            <a:ext cx="2171700" cy="135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Space Mono"/>
                <a:ea typeface="Space Mono"/>
                <a:cs typeface="Space Mono"/>
                <a:sym typeface="Space Mono"/>
              </a:rPr>
              <a:t>Attempt </a:t>
            </a:r>
            <a:r>
              <a:rPr b="1" lang="en" sz="1000">
                <a:solidFill>
                  <a:schemeClr val="dk1"/>
                </a:solidFill>
                <a:latin typeface="Space Mono"/>
                <a:ea typeface="Space Mono"/>
                <a:cs typeface="Space Mono"/>
                <a:sym typeface="Space Mono"/>
              </a:rPr>
              <a:t>Apriori</a:t>
            </a:r>
            <a:r>
              <a:rPr lang="en" sz="1000">
                <a:solidFill>
                  <a:schemeClr val="dk1"/>
                </a:solidFill>
                <a:latin typeface="Space Mono"/>
                <a:ea typeface="Space Mono"/>
                <a:cs typeface="Space Mono"/>
                <a:sym typeface="Space Mono"/>
              </a:rPr>
              <a:t> to find ordinal/co-</a:t>
            </a:r>
            <a:r>
              <a:rPr lang="en" sz="1000">
                <a:solidFill>
                  <a:schemeClr val="dk1"/>
                </a:solidFill>
                <a:latin typeface="Space Mono"/>
                <a:ea typeface="Space Mono"/>
                <a:cs typeface="Space Mono"/>
                <a:sym typeface="Space Mono"/>
              </a:rPr>
              <a:t>occurrence</a:t>
            </a:r>
            <a:r>
              <a:rPr lang="en" sz="1000">
                <a:solidFill>
                  <a:schemeClr val="dk1"/>
                </a:solidFill>
                <a:latin typeface="Space Mono"/>
                <a:ea typeface="Space Mono"/>
                <a:cs typeface="Space Mono"/>
                <a:sym typeface="Space Mono"/>
              </a:rPr>
              <a:t> patterns.</a:t>
            </a:r>
            <a:endParaRPr sz="1000">
              <a:solidFill>
                <a:schemeClr val="dk1"/>
              </a:solidFill>
              <a:latin typeface="Space Mono"/>
              <a:ea typeface="Space Mono"/>
              <a:cs typeface="Space Mono"/>
              <a:sym typeface="Space Mono"/>
            </a:endParaRPr>
          </a:p>
          <a:p>
            <a:pPr indent="0" lvl="0" marL="0" rtl="0" algn="ctr">
              <a:lnSpc>
                <a:spcPct val="115000"/>
              </a:lnSpc>
              <a:spcBef>
                <a:spcPts val="1600"/>
              </a:spcBef>
              <a:spcAft>
                <a:spcPts val="1600"/>
              </a:spcAft>
              <a:buNone/>
            </a:pPr>
            <a:r>
              <a:rPr lang="en" sz="1000">
                <a:solidFill>
                  <a:schemeClr val="dk1"/>
                </a:solidFill>
                <a:latin typeface="Space Mono"/>
                <a:ea typeface="Space Mono"/>
                <a:cs typeface="Space Mono"/>
                <a:sym typeface="Space Mono"/>
              </a:rPr>
              <a:t>Use </a:t>
            </a:r>
            <a:r>
              <a:rPr b="1" lang="en" sz="1000">
                <a:solidFill>
                  <a:schemeClr val="dk1"/>
                </a:solidFill>
                <a:latin typeface="Space Mono"/>
                <a:ea typeface="Space Mono"/>
                <a:cs typeface="Space Mono"/>
                <a:sym typeface="Space Mono"/>
              </a:rPr>
              <a:t>K-means</a:t>
            </a:r>
            <a:r>
              <a:rPr lang="en" sz="1000">
                <a:solidFill>
                  <a:schemeClr val="dk1"/>
                </a:solidFill>
                <a:latin typeface="Space Mono"/>
                <a:ea typeface="Space Mono"/>
                <a:cs typeface="Space Mono"/>
                <a:sym typeface="Space Mono"/>
              </a:rPr>
              <a:t> to find grouped patterns, e.g. Cluster of Aggressive drivers resulting in injuries.</a:t>
            </a:r>
            <a:endParaRPr sz="1000">
              <a:solidFill>
                <a:schemeClr val="dk1"/>
              </a:solidFill>
              <a:latin typeface="Space Mono"/>
              <a:ea typeface="Space Mono"/>
              <a:cs typeface="Space Mono"/>
              <a:sym typeface="Space Mono"/>
            </a:endParaRPr>
          </a:p>
        </p:txBody>
      </p:sp>
      <p:sp>
        <p:nvSpPr>
          <p:cNvPr id="202" name="Google Shape;202;p31"/>
          <p:cNvSpPr/>
          <p:nvPr/>
        </p:nvSpPr>
        <p:spPr>
          <a:xfrm>
            <a:off x="5972325" y="1672850"/>
            <a:ext cx="1941300" cy="405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Space Mono"/>
                <a:ea typeface="Space Mono"/>
                <a:cs typeface="Space Mono"/>
                <a:sym typeface="Space Mono"/>
              </a:rPr>
              <a:t>Evaluation</a:t>
            </a:r>
            <a:endParaRPr b="1" sz="1100" u="sng">
              <a:solidFill>
                <a:schemeClr val="dk1"/>
              </a:solidFill>
              <a:latin typeface="Space Mono"/>
              <a:ea typeface="Space Mono"/>
              <a:cs typeface="Space Mono"/>
              <a:sym typeface="Space Mono"/>
            </a:endParaRPr>
          </a:p>
        </p:txBody>
      </p:sp>
      <p:sp>
        <p:nvSpPr>
          <p:cNvPr id="203" name="Google Shape;203;p31"/>
          <p:cNvSpPr txBox="1"/>
          <p:nvPr/>
        </p:nvSpPr>
        <p:spPr>
          <a:xfrm>
            <a:off x="5320050" y="2095063"/>
            <a:ext cx="2805000" cy="2118000"/>
          </a:xfrm>
          <a:prstGeom prst="rect">
            <a:avLst/>
          </a:prstGeom>
          <a:noFill/>
          <a:ln>
            <a:noFill/>
          </a:ln>
        </p:spPr>
        <p:txBody>
          <a:bodyPr anchorCtr="0" anchor="t" bIns="91425" lIns="91425" spcFirstLastPara="1" rIns="91425" wrap="square" tIns="91425">
            <a:noAutofit/>
          </a:bodyPr>
          <a:lstStyle/>
          <a:p>
            <a:pPr indent="0" lvl="0" marL="457200" rtl="0" algn="ctr">
              <a:spcBef>
                <a:spcPts val="1200"/>
              </a:spcBef>
              <a:spcAft>
                <a:spcPts val="0"/>
              </a:spcAft>
              <a:buNone/>
            </a:pPr>
            <a:r>
              <a:rPr lang="en" sz="1000">
                <a:solidFill>
                  <a:schemeClr val="dk1"/>
                </a:solidFill>
                <a:latin typeface="Space Mono"/>
                <a:ea typeface="Space Mono"/>
                <a:cs typeface="Space Mono"/>
                <a:sym typeface="Space Mono"/>
              </a:rPr>
              <a:t>Assess Apriori using </a:t>
            </a:r>
            <a:r>
              <a:rPr b="1" lang="en" sz="1000">
                <a:solidFill>
                  <a:schemeClr val="dk1"/>
                </a:solidFill>
                <a:latin typeface="Space Mono"/>
                <a:ea typeface="Space Mono"/>
                <a:cs typeface="Space Mono"/>
                <a:sym typeface="Space Mono"/>
              </a:rPr>
              <a:t>Support</a:t>
            </a:r>
            <a:r>
              <a:rPr lang="en" sz="1000">
                <a:solidFill>
                  <a:schemeClr val="dk1"/>
                </a:solidFill>
                <a:latin typeface="Space Mono"/>
                <a:ea typeface="Space Mono"/>
                <a:cs typeface="Space Mono"/>
                <a:sym typeface="Space Mono"/>
              </a:rPr>
              <a:t>, </a:t>
            </a:r>
            <a:r>
              <a:rPr b="1" lang="en" sz="1000">
                <a:solidFill>
                  <a:schemeClr val="dk1"/>
                </a:solidFill>
                <a:latin typeface="Space Mono"/>
                <a:ea typeface="Space Mono"/>
                <a:cs typeface="Space Mono"/>
                <a:sym typeface="Space Mono"/>
              </a:rPr>
              <a:t>Confidence</a:t>
            </a:r>
            <a:r>
              <a:rPr lang="en" sz="1000">
                <a:solidFill>
                  <a:schemeClr val="dk1"/>
                </a:solidFill>
                <a:latin typeface="Space Mono"/>
                <a:ea typeface="Space Mono"/>
                <a:cs typeface="Space Mono"/>
                <a:sym typeface="Space Mono"/>
              </a:rPr>
              <a:t>, and </a:t>
            </a:r>
            <a:r>
              <a:rPr b="1" lang="en" sz="1000">
                <a:solidFill>
                  <a:schemeClr val="dk1"/>
                </a:solidFill>
                <a:latin typeface="Space Mono"/>
                <a:ea typeface="Space Mono"/>
                <a:cs typeface="Space Mono"/>
                <a:sym typeface="Space Mono"/>
              </a:rPr>
              <a:t>Lift</a:t>
            </a:r>
            <a:r>
              <a:rPr lang="en" sz="1000">
                <a:solidFill>
                  <a:schemeClr val="dk1"/>
                </a:solidFill>
                <a:latin typeface="Space Mono"/>
                <a:ea typeface="Space Mono"/>
                <a:cs typeface="Space Mono"/>
                <a:sym typeface="Space Mono"/>
              </a:rPr>
              <a:t> to determine pattern strength.</a:t>
            </a:r>
            <a:endParaRPr sz="1000">
              <a:solidFill>
                <a:schemeClr val="dk1"/>
              </a:solidFill>
              <a:latin typeface="Space Mono"/>
              <a:ea typeface="Space Mono"/>
              <a:cs typeface="Space Mono"/>
              <a:sym typeface="Space Mono"/>
            </a:endParaRPr>
          </a:p>
          <a:p>
            <a:pPr indent="0" lvl="0" marL="457200" rtl="0" algn="ctr">
              <a:spcBef>
                <a:spcPts val="1200"/>
              </a:spcBef>
              <a:spcAft>
                <a:spcPts val="1200"/>
              </a:spcAft>
              <a:buNone/>
            </a:pPr>
            <a:r>
              <a:rPr lang="en" sz="1000">
                <a:solidFill>
                  <a:schemeClr val="dk1"/>
                </a:solidFill>
                <a:latin typeface="Space Mono"/>
                <a:ea typeface="Space Mono"/>
                <a:cs typeface="Space Mono"/>
                <a:sym typeface="Space Mono"/>
              </a:rPr>
              <a:t>Evaluate K-Means clustering with the </a:t>
            </a:r>
            <a:r>
              <a:rPr b="1" lang="en" sz="1000">
                <a:solidFill>
                  <a:schemeClr val="dk1"/>
                </a:solidFill>
                <a:latin typeface="Space Mono"/>
                <a:ea typeface="Space Mono"/>
                <a:cs typeface="Space Mono"/>
                <a:sym typeface="Space Mono"/>
              </a:rPr>
              <a:t>Silhouette Score</a:t>
            </a:r>
            <a:r>
              <a:rPr lang="en" sz="1000">
                <a:solidFill>
                  <a:schemeClr val="dk1"/>
                </a:solidFill>
                <a:latin typeface="Space Mono"/>
                <a:ea typeface="Space Mono"/>
                <a:cs typeface="Space Mono"/>
                <a:sym typeface="Space Mono"/>
              </a:rPr>
              <a:t> to ensure meaningful cluster separation.</a:t>
            </a:r>
            <a:endParaRPr sz="1000">
              <a:solidFill>
                <a:schemeClr val="dk1"/>
              </a:solidFill>
              <a:latin typeface="Space Mono"/>
              <a:ea typeface="Space Mono"/>
              <a:cs typeface="Space Mono"/>
              <a:sym typeface="Space Mono"/>
            </a:endParaRPr>
          </a:p>
        </p:txBody>
      </p:sp>
      <p:cxnSp>
        <p:nvCxnSpPr>
          <p:cNvPr id="204" name="Google Shape;204;p31"/>
          <p:cNvCxnSpPr/>
          <p:nvPr/>
        </p:nvCxnSpPr>
        <p:spPr>
          <a:xfrm>
            <a:off x="318450" y="4274375"/>
            <a:ext cx="850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Aesthetic Background by Slidesgo">
  <a:themeElements>
    <a:clrScheme name="Simple Light">
      <a:dk1>
        <a:srgbClr val="191919"/>
      </a:dk1>
      <a:lt1>
        <a:srgbClr val="DFDCD0"/>
      </a:lt1>
      <a:dk2>
        <a:srgbClr val="D9A453"/>
      </a:dk2>
      <a:lt2>
        <a:srgbClr val="F27242"/>
      </a:lt2>
      <a:accent1>
        <a:srgbClr val="F03434"/>
      </a:accent1>
      <a:accent2>
        <a:srgbClr val="FD899C"/>
      </a:accent2>
      <a:accent3>
        <a:srgbClr val="7F5FCA"/>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